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9.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autoCompressPictures="0" embedTrueTypeFonts="1" strictFirstAndLastChars="0" saveSubsetFonts="1">
  <p:sldMasterIdLst>
    <p:sldMasterId id="2147483659"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Lst>
  <p:sldSz cy="5143500" cx="9144000"/>
  <p:notesSz cx="6858000" cy="9144000"/>
  <p:embeddedFontLst>
    <p:embeddedFont>
      <p:font typeface="Roboto"/>
      <p:regular r:id="rId17"/>
      <p:bold r:id="rId18"/>
      <p:italic r:id="rId19"/>
      <p:boldItalic r:id="rId20"/>
    </p:embeddedFont>
    <p:embeddedFont>
      <p:font typeface="Permanent Marker"/>
      <p:regular r:id="rId21"/>
    </p:embeddedFont>
    <p:embeddedFont>
      <p:font typeface="Merriweather"/>
      <p:regular r:id="rId22"/>
      <p:bold r:id="rId23"/>
      <p:italic r:id="rId24"/>
      <p:boldItalic r:id="rId25"/>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Roboto-boldItalic.fntdata"/><Relationship Id="rId22" Type="http://schemas.openxmlformats.org/officeDocument/2006/relationships/font" Target="fonts/Merriweather-regular.fntdata"/><Relationship Id="rId21" Type="http://schemas.openxmlformats.org/officeDocument/2006/relationships/font" Target="fonts/PermanentMarker-regular.fntdata"/><Relationship Id="rId24" Type="http://schemas.openxmlformats.org/officeDocument/2006/relationships/font" Target="fonts/Merriweather-italic.fntdata"/><Relationship Id="rId23" Type="http://schemas.openxmlformats.org/officeDocument/2006/relationships/font" Target="fonts/Merriweather-bold.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25" Type="http://schemas.openxmlformats.org/officeDocument/2006/relationships/font" Target="fonts/Merriweather-boldItalic.fntdata"/><Relationship Id="rId5" Type="http://schemas.openxmlformats.org/officeDocument/2006/relationships/notesMaster" Target="notesMasters/notesMaster1.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 Id="rId11" Type="http://schemas.openxmlformats.org/officeDocument/2006/relationships/slide" Target="slides/slide6.xml"/><Relationship Id="rId10" Type="http://schemas.openxmlformats.org/officeDocument/2006/relationships/slide" Target="slides/slide5.xml"/><Relationship Id="rId13" Type="http://schemas.openxmlformats.org/officeDocument/2006/relationships/slide" Target="slides/slide8.xml"/><Relationship Id="rId12" Type="http://schemas.openxmlformats.org/officeDocument/2006/relationships/slide" Target="slides/slide7.xml"/><Relationship Id="rId15" Type="http://schemas.openxmlformats.org/officeDocument/2006/relationships/slide" Target="slides/slide10.xml"/><Relationship Id="rId14" Type="http://schemas.openxmlformats.org/officeDocument/2006/relationships/slide" Target="slides/slide9.xml"/><Relationship Id="rId17" Type="http://schemas.openxmlformats.org/officeDocument/2006/relationships/font" Target="fonts/Roboto-regular.fntdata"/><Relationship Id="rId16" Type="http://schemas.openxmlformats.org/officeDocument/2006/relationships/slide" Target="slides/slide11.xml"/><Relationship Id="rId19" Type="http://schemas.openxmlformats.org/officeDocument/2006/relationships/font" Target="fonts/Roboto-italic.fntdata"/><Relationship Id="rId18" Type="http://schemas.openxmlformats.org/officeDocument/2006/relationships/font" Target="fonts/Roboto-bold.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60" name="Shape 60"/>
        <p:cNvGrpSpPr/>
        <p:nvPr/>
      </p:nvGrpSpPr>
      <p:grpSpPr>
        <a:xfrm>
          <a:off x="0" y="0"/>
          <a:ext cx="0" cy="0"/>
          <a:chOff x="0" y="0"/>
          <a:chExt cx="0" cy="0"/>
        </a:xfrm>
      </p:grpSpPr>
      <p:sp>
        <p:nvSpPr>
          <p:cNvPr id="61" name="Google Shape;61;p: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
        <p:nvSpPr>
          <p:cNvPr id="62" name="Google Shape;62;p: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24" name="Shape 124"/>
        <p:cNvGrpSpPr/>
        <p:nvPr/>
      </p:nvGrpSpPr>
      <p:grpSpPr>
        <a:xfrm>
          <a:off x="0" y="0"/>
          <a:ext cx="0" cy="0"/>
          <a:chOff x="0" y="0"/>
          <a:chExt cx="0" cy="0"/>
        </a:xfrm>
      </p:grpSpPr>
      <p:sp>
        <p:nvSpPr>
          <p:cNvPr id="125" name="Google Shape;125;g526eca77c6_1_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26" name="Google Shape;126;g526eca77c6_1_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31" name="Shape 131"/>
        <p:cNvGrpSpPr/>
        <p:nvPr/>
      </p:nvGrpSpPr>
      <p:grpSpPr>
        <a:xfrm>
          <a:off x="0" y="0"/>
          <a:ext cx="0" cy="0"/>
          <a:chOff x="0" y="0"/>
          <a:chExt cx="0" cy="0"/>
        </a:xfrm>
      </p:grpSpPr>
      <p:sp>
        <p:nvSpPr>
          <p:cNvPr id="132" name="Google Shape;132;g526eca77c6_0_36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33" name="Google Shape;133;g526eca77c6_0_36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68" name="Shape 68"/>
        <p:cNvGrpSpPr/>
        <p:nvPr/>
      </p:nvGrpSpPr>
      <p:grpSpPr>
        <a:xfrm>
          <a:off x="0" y="0"/>
          <a:ext cx="0" cy="0"/>
          <a:chOff x="0" y="0"/>
          <a:chExt cx="0" cy="0"/>
        </a:xfrm>
      </p:grpSpPr>
      <p:sp>
        <p:nvSpPr>
          <p:cNvPr id="69" name="Google Shape;69;g526eca77c6_0_32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0" name="Google Shape;70;g526eca77c6_0_32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75" name="Shape 75"/>
        <p:cNvGrpSpPr/>
        <p:nvPr/>
      </p:nvGrpSpPr>
      <p:grpSpPr>
        <a:xfrm>
          <a:off x="0" y="0"/>
          <a:ext cx="0" cy="0"/>
          <a:chOff x="0" y="0"/>
          <a:chExt cx="0" cy="0"/>
        </a:xfrm>
      </p:grpSpPr>
      <p:sp>
        <p:nvSpPr>
          <p:cNvPr id="76" name="Google Shape;76;g526eca77c6_0_35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7" name="Google Shape;77;g526eca77c6_0_35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82" name="Shape 82"/>
        <p:cNvGrpSpPr/>
        <p:nvPr/>
      </p:nvGrpSpPr>
      <p:grpSpPr>
        <a:xfrm>
          <a:off x="0" y="0"/>
          <a:ext cx="0" cy="0"/>
          <a:chOff x="0" y="0"/>
          <a:chExt cx="0" cy="0"/>
        </a:xfrm>
      </p:grpSpPr>
      <p:sp>
        <p:nvSpPr>
          <p:cNvPr id="83" name="Google Shape;83;g526eca77c6_0_33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4" name="Google Shape;84;g526eca77c6_0_33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89" name="Shape 89"/>
        <p:cNvGrpSpPr/>
        <p:nvPr/>
      </p:nvGrpSpPr>
      <p:grpSpPr>
        <a:xfrm>
          <a:off x="0" y="0"/>
          <a:ext cx="0" cy="0"/>
          <a:chOff x="0" y="0"/>
          <a:chExt cx="0" cy="0"/>
        </a:xfrm>
      </p:grpSpPr>
      <p:sp>
        <p:nvSpPr>
          <p:cNvPr id="90" name="Google Shape;90;g526eca77c6_0_34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1" name="Google Shape;91;g526eca77c6_0_34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96" name="Shape 96"/>
        <p:cNvGrpSpPr/>
        <p:nvPr/>
      </p:nvGrpSpPr>
      <p:grpSpPr>
        <a:xfrm>
          <a:off x="0" y="0"/>
          <a:ext cx="0" cy="0"/>
          <a:chOff x="0" y="0"/>
          <a:chExt cx="0" cy="0"/>
        </a:xfrm>
      </p:grpSpPr>
      <p:sp>
        <p:nvSpPr>
          <p:cNvPr id="97" name="Google Shape;97;g526eca77c6_0_34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8" name="Google Shape;98;g526eca77c6_0_34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03" name="Shape 103"/>
        <p:cNvGrpSpPr/>
        <p:nvPr/>
      </p:nvGrpSpPr>
      <p:grpSpPr>
        <a:xfrm>
          <a:off x="0" y="0"/>
          <a:ext cx="0" cy="0"/>
          <a:chOff x="0" y="0"/>
          <a:chExt cx="0" cy="0"/>
        </a:xfrm>
      </p:grpSpPr>
      <p:sp>
        <p:nvSpPr>
          <p:cNvPr id="104" name="Google Shape;104;g526eca77c6_0_35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5" name="Google Shape;105;g526eca77c6_0_35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10" name="Shape 110"/>
        <p:cNvGrpSpPr/>
        <p:nvPr/>
      </p:nvGrpSpPr>
      <p:grpSpPr>
        <a:xfrm>
          <a:off x="0" y="0"/>
          <a:ext cx="0" cy="0"/>
          <a:chOff x="0" y="0"/>
          <a:chExt cx="0" cy="0"/>
        </a:xfrm>
      </p:grpSpPr>
      <p:sp>
        <p:nvSpPr>
          <p:cNvPr id="111" name="Google Shape;111;g526e54066b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12" name="Google Shape;112;g526e54066b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17" name="Shape 117"/>
        <p:cNvGrpSpPr/>
        <p:nvPr/>
      </p:nvGrpSpPr>
      <p:grpSpPr>
        <a:xfrm>
          <a:off x="0" y="0"/>
          <a:ext cx="0" cy="0"/>
          <a:chOff x="0" y="0"/>
          <a:chExt cx="0" cy="0"/>
        </a:xfrm>
      </p:grpSpPr>
      <p:sp>
        <p:nvSpPr>
          <p:cNvPr id="118" name="Google Shape;118;g526eca77c6_1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19" name="Google Shape;119;g526eca77c6_1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slide" type="title">
  <p:cSld name="TITLE">
    <p:bg>
      <p:bgPr>
        <a:solidFill>
          <a:schemeClr val="dk1"/>
        </a:solidFill>
      </p:bgPr>
    </p:bg>
    <p:spTree>
      <p:nvGrpSpPr>
        <p:cNvPr id="9" name="Shape 9"/>
        <p:cNvGrpSpPr/>
        <p:nvPr/>
      </p:nvGrpSpPr>
      <p:grpSpPr>
        <a:xfrm>
          <a:off x="0" y="0"/>
          <a:ext cx="0" cy="0"/>
          <a:chOff x="0" y="0"/>
          <a:chExt cx="0" cy="0"/>
        </a:xfrm>
      </p:grpSpPr>
      <p:sp>
        <p:nvSpPr>
          <p:cNvPr id="10" name="Google Shape;10;p2"/>
          <p:cNvSpPr/>
          <p:nvPr/>
        </p:nvSpPr>
        <p:spPr>
          <a:xfrm>
            <a:off x="-125" y="0"/>
            <a:ext cx="9144250" cy="4398100"/>
          </a:xfrm>
          <a:custGeom>
            <a:rect b="b" l="l" r="r" t="t"/>
            <a:pathLst>
              <a:path extrusionOk="0" h="175924" w="365770">
                <a:moveTo>
                  <a:pt x="0" y="0"/>
                </a:moveTo>
                <a:lnTo>
                  <a:pt x="365770" y="0"/>
                </a:lnTo>
                <a:lnTo>
                  <a:pt x="365760" y="70914"/>
                </a:lnTo>
                <a:lnTo>
                  <a:pt x="0" y="175924"/>
                </a:lnTo>
                <a:close/>
              </a:path>
            </a:pathLst>
          </a:custGeom>
          <a:solidFill>
            <a:schemeClr val="lt1"/>
          </a:solidFill>
          <a:ln>
            <a:noFill/>
          </a:ln>
        </p:spPr>
      </p:sp>
      <p:sp>
        <p:nvSpPr>
          <p:cNvPr id="11" name="Google Shape;11;p2"/>
          <p:cNvSpPr txBox="1"/>
          <p:nvPr>
            <p:ph type="ctrTitle"/>
          </p:nvPr>
        </p:nvSpPr>
        <p:spPr>
          <a:xfrm>
            <a:off x="311700" y="539725"/>
            <a:ext cx="8520600" cy="1282500"/>
          </a:xfrm>
          <a:prstGeom prst="rect">
            <a:avLst/>
          </a:prstGeom>
        </p:spPr>
        <p:txBody>
          <a:bodyPr anchorCtr="0" anchor="t" bIns="91425" lIns="91425" spcFirstLastPara="1" rIns="91425" wrap="square" tIns="91425"/>
          <a:lstStyle>
            <a:lvl1pPr lvl="0">
              <a:spcBef>
                <a:spcPts val="0"/>
              </a:spcBef>
              <a:spcAft>
                <a:spcPts val="0"/>
              </a:spcAft>
              <a:buSzPts val="3600"/>
              <a:buNone/>
              <a:defRPr sz="3600"/>
            </a:lvl1pPr>
            <a:lvl2pPr lvl="1">
              <a:spcBef>
                <a:spcPts val="0"/>
              </a:spcBef>
              <a:spcAft>
                <a:spcPts val="0"/>
              </a:spcAft>
              <a:buSzPts val="3600"/>
              <a:buNone/>
              <a:defRPr sz="3600"/>
            </a:lvl2pPr>
            <a:lvl3pPr lvl="2">
              <a:spcBef>
                <a:spcPts val="0"/>
              </a:spcBef>
              <a:spcAft>
                <a:spcPts val="0"/>
              </a:spcAft>
              <a:buSzPts val="3600"/>
              <a:buNone/>
              <a:defRPr sz="3600"/>
            </a:lvl3pPr>
            <a:lvl4pPr lvl="3">
              <a:spcBef>
                <a:spcPts val="0"/>
              </a:spcBef>
              <a:spcAft>
                <a:spcPts val="0"/>
              </a:spcAft>
              <a:buSzPts val="3600"/>
              <a:buNone/>
              <a:defRPr sz="3600"/>
            </a:lvl4pPr>
            <a:lvl5pPr lvl="4">
              <a:spcBef>
                <a:spcPts val="0"/>
              </a:spcBef>
              <a:spcAft>
                <a:spcPts val="0"/>
              </a:spcAft>
              <a:buSzPts val="3600"/>
              <a:buNone/>
              <a:defRPr sz="3600"/>
            </a:lvl5pPr>
            <a:lvl6pPr lvl="5">
              <a:spcBef>
                <a:spcPts val="0"/>
              </a:spcBef>
              <a:spcAft>
                <a:spcPts val="0"/>
              </a:spcAft>
              <a:buSzPts val="3600"/>
              <a:buNone/>
              <a:defRPr sz="3600"/>
            </a:lvl6pPr>
            <a:lvl7pPr lvl="6">
              <a:spcBef>
                <a:spcPts val="0"/>
              </a:spcBef>
              <a:spcAft>
                <a:spcPts val="0"/>
              </a:spcAft>
              <a:buSzPts val="3600"/>
              <a:buNone/>
              <a:defRPr sz="3600"/>
            </a:lvl7pPr>
            <a:lvl8pPr lvl="7">
              <a:spcBef>
                <a:spcPts val="0"/>
              </a:spcBef>
              <a:spcAft>
                <a:spcPts val="0"/>
              </a:spcAft>
              <a:buSzPts val="3600"/>
              <a:buNone/>
              <a:defRPr sz="3600"/>
            </a:lvl8pPr>
            <a:lvl9pPr lvl="8">
              <a:spcBef>
                <a:spcPts val="0"/>
              </a:spcBef>
              <a:spcAft>
                <a:spcPts val="0"/>
              </a:spcAft>
              <a:buSzPts val="3600"/>
              <a:buNone/>
              <a:defRPr sz="3600"/>
            </a:lvl9pPr>
          </a:lstStyle>
          <a:p/>
        </p:txBody>
      </p:sp>
      <p:sp>
        <p:nvSpPr>
          <p:cNvPr id="12" name="Google Shape;12;p2"/>
          <p:cNvSpPr txBox="1"/>
          <p:nvPr>
            <p:ph idx="1" type="subTitle"/>
          </p:nvPr>
        </p:nvSpPr>
        <p:spPr>
          <a:xfrm>
            <a:off x="311700" y="1878560"/>
            <a:ext cx="4242600" cy="738300"/>
          </a:xfrm>
          <a:prstGeom prst="rect">
            <a:avLst/>
          </a:prstGeom>
        </p:spPr>
        <p:txBody>
          <a:bodyPr anchorCtr="0" anchor="t" bIns="91425" lIns="91425" spcFirstLastPara="1" rIns="91425" wrap="square" tIns="91425"/>
          <a:lstStyle>
            <a:lvl1pPr lvl="0">
              <a:lnSpc>
                <a:spcPct val="100000"/>
              </a:lnSpc>
              <a:spcBef>
                <a:spcPts val="0"/>
              </a:spcBef>
              <a:spcAft>
                <a:spcPts val="0"/>
              </a:spcAft>
              <a:buClr>
                <a:schemeClr val="lt2"/>
              </a:buClr>
              <a:buSzPts val="1600"/>
              <a:buNone/>
              <a:defRPr sz="1600">
                <a:solidFill>
                  <a:schemeClr val="lt2"/>
                </a:solidFill>
              </a:defRPr>
            </a:lvl1pPr>
            <a:lvl2pPr lvl="1">
              <a:lnSpc>
                <a:spcPct val="100000"/>
              </a:lnSpc>
              <a:spcBef>
                <a:spcPts val="0"/>
              </a:spcBef>
              <a:spcAft>
                <a:spcPts val="0"/>
              </a:spcAft>
              <a:buClr>
                <a:schemeClr val="lt2"/>
              </a:buClr>
              <a:buSzPts val="1600"/>
              <a:buNone/>
              <a:defRPr sz="1600">
                <a:solidFill>
                  <a:schemeClr val="lt2"/>
                </a:solidFill>
              </a:defRPr>
            </a:lvl2pPr>
            <a:lvl3pPr lvl="2">
              <a:lnSpc>
                <a:spcPct val="100000"/>
              </a:lnSpc>
              <a:spcBef>
                <a:spcPts val="0"/>
              </a:spcBef>
              <a:spcAft>
                <a:spcPts val="0"/>
              </a:spcAft>
              <a:buClr>
                <a:schemeClr val="lt2"/>
              </a:buClr>
              <a:buSzPts val="1600"/>
              <a:buNone/>
              <a:defRPr sz="1600">
                <a:solidFill>
                  <a:schemeClr val="lt2"/>
                </a:solidFill>
              </a:defRPr>
            </a:lvl3pPr>
            <a:lvl4pPr lvl="3">
              <a:lnSpc>
                <a:spcPct val="100000"/>
              </a:lnSpc>
              <a:spcBef>
                <a:spcPts val="0"/>
              </a:spcBef>
              <a:spcAft>
                <a:spcPts val="0"/>
              </a:spcAft>
              <a:buClr>
                <a:schemeClr val="lt2"/>
              </a:buClr>
              <a:buSzPts val="1600"/>
              <a:buNone/>
              <a:defRPr sz="1600">
                <a:solidFill>
                  <a:schemeClr val="lt2"/>
                </a:solidFill>
              </a:defRPr>
            </a:lvl4pPr>
            <a:lvl5pPr lvl="4">
              <a:lnSpc>
                <a:spcPct val="100000"/>
              </a:lnSpc>
              <a:spcBef>
                <a:spcPts val="0"/>
              </a:spcBef>
              <a:spcAft>
                <a:spcPts val="0"/>
              </a:spcAft>
              <a:buClr>
                <a:schemeClr val="lt2"/>
              </a:buClr>
              <a:buSzPts val="1600"/>
              <a:buNone/>
              <a:defRPr sz="1600">
                <a:solidFill>
                  <a:schemeClr val="lt2"/>
                </a:solidFill>
              </a:defRPr>
            </a:lvl5pPr>
            <a:lvl6pPr lvl="5">
              <a:lnSpc>
                <a:spcPct val="100000"/>
              </a:lnSpc>
              <a:spcBef>
                <a:spcPts val="0"/>
              </a:spcBef>
              <a:spcAft>
                <a:spcPts val="0"/>
              </a:spcAft>
              <a:buClr>
                <a:schemeClr val="lt2"/>
              </a:buClr>
              <a:buSzPts val="1600"/>
              <a:buNone/>
              <a:defRPr sz="1600">
                <a:solidFill>
                  <a:schemeClr val="lt2"/>
                </a:solidFill>
              </a:defRPr>
            </a:lvl6pPr>
            <a:lvl7pPr lvl="6">
              <a:lnSpc>
                <a:spcPct val="100000"/>
              </a:lnSpc>
              <a:spcBef>
                <a:spcPts val="0"/>
              </a:spcBef>
              <a:spcAft>
                <a:spcPts val="0"/>
              </a:spcAft>
              <a:buClr>
                <a:schemeClr val="lt2"/>
              </a:buClr>
              <a:buSzPts val="1600"/>
              <a:buNone/>
              <a:defRPr sz="1600">
                <a:solidFill>
                  <a:schemeClr val="lt2"/>
                </a:solidFill>
              </a:defRPr>
            </a:lvl7pPr>
            <a:lvl8pPr lvl="7">
              <a:lnSpc>
                <a:spcPct val="100000"/>
              </a:lnSpc>
              <a:spcBef>
                <a:spcPts val="0"/>
              </a:spcBef>
              <a:spcAft>
                <a:spcPts val="0"/>
              </a:spcAft>
              <a:buClr>
                <a:schemeClr val="lt2"/>
              </a:buClr>
              <a:buSzPts val="1600"/>
              <a:buNone/>
              <a:defRPr sz="1600">
                <a:solidFill>
                  <a:schemeClr val="lt2"/>
                </a:solidFill>
              </a:defRPr>
            </a:lvl8pPr>
            <a:lvl9pPr lvl="8">
              <a:lnSpc>
                <a:spcPct val="100000"/>
              </a:lnSpc>
              <a:spcBef>
                <a:spcPts val="0"/>
              </a:spcBef>
              <a:spcAft>
                <a:spcPts val="0"/>
              </a:spcAft>
              <a:buClr>
                <a:schemeClr val="lt2"/>
              </a:buClr>
              <a:buSzPts val="1600"/>
              <a:buNone/>
              <a:defRPr sz="1600">
                <a:solidFill>
                  <a:schemeClr val="lt2"/>
                </a:solidFill>
              </a:defRPr>
            </a:lvl9pPr>
          </a:lstStyle>
          <a:p/>
        </p:txBody>
      </p:sp>
      <p:sp>
        <p:nvSpPr>
          <p:cNvPr id="13" name="Google Shape;13;p2"/>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ig number">
  <p:cSld name="BIG_NUMBER">
    <p:bg>
      <p:bgPr>
        <a:solidFill>
          <a:schemeClr val="dk1"/>
        </a:solidFill>
      </p:bgPr>
    </p:bg>
    <p:spTree>
      <p:nvGrpSpPr>
        <p:cNvPr id="54" name="Shape 54"/>
        <p:cNvGrpSpPr/>
        <p:nvPr/>
      </p:nvGrpSpPr>
      <p:grpSpPr>
        <a:xfrm>
          <a:off x="0" y="0"/>
          <a:ext cx="0" cy="0"/>
          <a:chOff x="0" y="0"/>
          <a:chExt cx="0" cy="0"/>
        </a:xfrm>
      </p:grpSpPr>
      <p:sp>
        <p:nvSpPr>
          <p:cNvPr id="55" name="Google Shape;55;p11"/>
          <p:cNvSpPr txBox="1"/>
          <p:nvPr>
            <p:ph hasCustomPrompt="1" type="title"/>
          </p:nvPr>
        </p:nvSpPr>
        <p:spPr>
          <a:xfrm>
            <a:off x="311750" y="831175"/>
            <a:ext cx="5334900" cy="1244700"/>
          </a:xfrm>
          <a:prstGeom prst="rect">
            <a:avLst/>
          </a:prstGeom>
        </p:spPr>
        <p:txBody>
          <a:bodyPr anchorCtr="0" anchor="b" bIns="91425" lIns="91425" spcFirstLastPara="1" rIns="91425" wrap="square" tIns="91425"/>
          <a:lstStyle>
            <a:lvl1pPr lvl="0">
              <a:spcBef>
                <a:spcPts val="0"/>
              </a:spcBef>
              <a:spcAft>
                <a:spcPts val="0"/>
              </a:spcAft>
              <a:buClr>
                <a:schemeClr val="lt1"/>
              </a:buClr>
              <a:buSzPts val="10000"/>
              <a:buNone/>
              <a:defRPr sz="10000">
                <a:solidFill>
                  <a:schemeClr val="lt1"/>
                </a:solidFill>
              </a:defRPr>
            </a:lvl1pPr>
            <a:lvl2pPr lvl="1">
              <a:spcBef>
                <a:spcPts val="0"/>
              </a:spcBef>
              <a:spcAft>
                <a:spcPts val="0"/>
              </a:spcAft>
              <a:buClr>
                <a:schemeClr val="lt1"/>
              </a:buClr>
              <a:buSzPts val="10000"/>
              <a:buNone/>
              <a:defRPr sz="10000">
                <a:solidFill>
                  <a:schemeClr val="lt1"/>
                </a:solidFill>
              </a:defRPr>
            </a:lvl2pPr>
            <a:lvl3pPr lvl="2">
              <a:spcBef>
                <a:spcPts val="0"/>
              </a:spcBef>
              <a:spcAft>
                <a:spcPts val="0"/>
              </a:spcAft>
              <a:buClr>
                <a:schemeClr val="lt1"/>
              </a:buClr>
              <a:buSzPts val="10000"/>
              <a:buNone/>
              <a:defRPr sz="10000">
                <a:solidFill>
                  <a:schemeClr val="lt1"/>
                </a:solidFill>
              </a:defRPr>
            </a:lvl3pPr>
            <a:lvl4pPr lvl="3">
              <a:spcBef>
                <a:spcPts val="0"/>
              </a:spcBef>
              <a:spcAft>
                <a:spcPts val="0"/>
              </a:spcAft>
              <a:buClr>
                <a:schemeClr val="lt1"/>
              </a:buClr>
              <a:buSzPts val="10000"/>
              <a:buNone/>
              <a:defRPr sz="10000">
                <a:solidFill>
                  <a:schemeClr val="lt1"/>
                </a:solidFill>
              </a:defRPr>
            </a:lvl4pPr>
            <a:lvl5pPr lvl="4">
              <a:spcBef>
                <a:spcPts val="0"/>
              </a:spcBef>
              <a:spcAft>
                <a:spcPts val="0"/>
              </a:spcAft>
              <a:buClr>
                <a:schemeClr val="lt1"/>
              </a:buClr>
              <a:buSzPts val="10000"/>
              <a:buNone/>
              <a:defRPr sz="10000">
                <a:solidFill>
                  <a:schemeClr val="lt1"/>
                </a:solidFill>
              </a:defRPr>
            </a:lvl5pPr>
            <a:lvl6pPr lvl="5">
              <a:spcBef>
                <a:spcPts val="0"/>
              </a:spcBef>
              <a:spcAft>
                <a:spcPts val="0"/>
              </a:spcAft>
              <a:buClr>
                <a:schemeClr val="lt1"/>
              </a:buClr>
              <a:buSzPts val="10000"/>
              <a:buNone/>
              <a:defRPr sz="10000">
                <a:solidFill>
                  <a:schemeClr val="lt1"/>
                </a:solidFill>
              </a:defRPr>
            </a:lvl6pPr>
            <a:lvl7pPr lvl="6">
              <a:spcBef>
                <a:spcPts val="0"/>
              </a:spcBef>
              <a:spcAft>
                <a:spcPts val="0"/>
              </a:spcAft>
              <a:buClr>
                <a:schemeClr val="lt1"/>
              </a:buClr>
              <a:buSzPts val="10000"/>
              <a:buNone/>
              <a:defRPr sz="10000">
                <a:solidFill>
                  <a:schemeClr val="lt1"/>
                </a:solidFill>
              </a:defRPr>
            </a:lvl7pPr>
            <a:lvl8pPr lvl="7">
              <a:spcBef>
                <a:spcPts val="0"/>
              </a:spcBef>
              <a:spcAft>
                <a:spcPts val="0"/>
              </a:spcAft>
              <a:buClr>
                <a:schemeClr val="lt1"/>
              </a:buClr>
              <a:buSzPts val="10000"/>
              <a:buNone/>
              <a:defRPr sz="10000">
                <a:solidFill>
                  <a:schemeClr val="lt1"/>
                </a:solidFill>
              </a:defRPr>
            </a:lvl8pPr>
            <a:lvl9pPr lvl="8">
              <a:spcBef>
                <a:spcPts val="0"/>
              </a:spcBef>
              <a:spcAft>
                <a:spcPts val="0"/>
              </a:spcAft>
              <a:buClr>
                <a:schemeClr val="lt1"/>
              </a:buClr>
              <a:buSzPts val="10000"/>
              <a:buNone/>
              <a:defRPr sz="10000">
                <a:solidFill>
                  <a:schemeClr val="lt1"/>
                </a:solidFill>
              </a:defRPr>
            </a:lvl9pPr>
          </a:lstStyle>
          <a:p>
            <a:r>
              <a:t>xx%</a:t>
            </a:r>
          </a:p>
        </p:txBody>
      </p:sp>
      <p:sp>
        <p:nvSpPr>
          <p:cNvPr id="56" name="Google Shape;56;p11"/>
          <p:cNvSpPr txBox="1"/>
          <p:nvPr>
            <p:ph idx="1" type="body"/>
          </p:nvPr>
        </p:nvSpPr>
        <p:spPr>
          <a:xfrm>
            <a:off x="311700" y="2121425"/>
            <a:ext cx="5334900" cy="942600"/>
          </a:xfrm>
          <a:prstGeom prst="rect">
            <a:avLst/>
          </a:prstGeom>
        </p:spPr>
        <p:txBody>
          <a:bodyPr anchorCtr="0" anchor="t" bIns="91425" lIns="91425" spcFirstLastPara="1" rIns="91425" wrap="square" tIns="91425"/>
          <a:lstStyle>
            <a:lvl1pPr indent="-311150" lvl="0" marL="457200">
              <a:spcBef>
                <a:spcPts val="0"/>
              </a:spcBef>
              <a:spcAft>
                <a:spcPts val="0"/>
              </a:spcAft>
              <a:buClr>
                <a:schemeClr val="accent2"/>
              </a:buClr>
              <a:buSzPts val="1300"/>
              <a:buChar char="●"/>
              <a:defRPr>
                <a:solidFill>
                  <a:schemeClr val="accent2"/>
                </a:solidFill>
              </a:defRPr>
            </a:lvl1pPr>
            <a:lvl2pPr indent="-298450" lvl="1" marL="914400">
              <a:spcBef>
                <a:spcPts val="1600"/>
              </a:spcBef>
              <a:spcAft>
                <a:spcPts val="0"/>
              </a:spcAft>
              <a:buClr>
                <a:schemeClr val="accent2"/>
              </a:buClr>
              <a:buSzPts val="1100"/>
              <a:buChar char="○"/>
              <a:defRPr>
                <a:solidFill>
                  <a:schemeClr val="accent2"/>
                </a:solidFill>
              </a:defRPr>
            </a:lvl2pPr>
            <a:lvl3pPr indent="-298450" lvl="2" marL="1371600">
              <a:spcBef>
                <a:spcPts val="1600"/>
              </a:spcBef>
              <a:spcAft>
                <a:spcPts val="0"/>
              </a:spcAft>
              <a:buClr>
                <a:schemeClr val="accent2"/>
              </a:buClr>
              <a:buSzPts val="1100"/>
              <a:buChar char="■"/>
              <a:defRPr>
                <a:solidFill>
                  <a:schemeClr val="accent2"/>
                </a:solidFill>
              </a:defRPr>
            </a:lvl3pPr>
            <a:lvl4pPr indent="-298450" lvl="3" marL="1828800">
              <a:spcBef>
                <a:spcPts val="1600"/>
              </a:spcBef>
              <a:spcAft>
                <a:spcPts val="0"/>
              </a:spcAft>
              <a:buClr>
                <a:schemeClr val="accent2"/>
              </a:buClr>
              <a:buSzPts val="1100"/>
              <a:buChar char="●"/>
              <a:defRPr>
                <a:solidFill>
                  <a:schemeClr val="accent2"/>
                </a:solidFill>
              </a:defRPr>
            </a:lvl4pPr>
            <a:lvl5pPr indent="-298450" lvl="4" marL="2286000">
              <a:spcBef>
                <a:spcPts val="1600"/>
              </a:spcBef>
              <a:spcAft>
                <a:spcPts val="0"/>
              </a:spcAft>
              <a:buClr>
                <a:schemeClr val="accent2"/>
              </a:buClr>
              <a:buSzPts val="1100"/>
              <a:buChar char="○"/>
              <a:defRPr>
                <a:solidFill>
                  <a:schemeClr val="accent2"/>
                </a:solidFill>
              </a:defRPr>
            </a:lvl5pPr>
            <a:lvl6pPr indent="-298450" lvl="5" marL="2743200">
              <a:spcBef>
                <a:spcPts val="1600"/>
              </a:spcBef>
              <a:spcAft>
                <a:spcPts val="0"/>
              </a:spcAft>
              <a:buClr>
                <a:schemeClr val="accent2"/>
              </a:buClr>
              <a:buSzPts val="1100"/>
              <a:buChar char="■"/>
              <a:defRPr>
                <a:solidFill>
                  <a:schemeClr val="accent2"/>
                </a:solidFill>
              </a:defRPr>
            </a:lvl6pPr>
            <a:lvl7pPr indent="-298450" lvl="6" marL="3200400">
              <a:spcBef>
                <a:spcPts val="1600"/>
              </a:spcBef>
              <a:spcAft>
                <a:spcPts val="0"/>
              </a:spcAft>
              <a:buClr>
                <a:schemeClr val="accent2"/>
              </a:buClr>
              <a:buSzPts val="1100"/>
              <a:buChar char="●"/>
              <a:defRPr>
                <a:solidFill>
                  <a:schemeClr val="accent2"/>
                </a:solidFill>
              </a:defRPr>
            </a:lvl7pPr>
            <a:lvl8pPr indent="-298450" lvl="7" marL="3657600">
              <a:spcBef>
                <a:spcPts val="1600"/>
              </a:spcBef>
              <a:spcAft>
                <a:spcPts val="0"/>
              </a:spcAft>
              <a:buClr>
                <a:schemeClr val="accent2"/>
              </a:buClr>
              <a:buSzPts val="1100"/>
              <a:buChar char="○"/>
              <a:defRPr>
                <a:solidFill>
                  <a:schemeClr val="accent2"/>
                </a:solidFill>
              </a:defRPr>
            </a:lvl8pPr>
            <a:lvl9pPr indent="-298450" lvl="8" marL="4114800">
              <a:spcBef>
                <a:spcPts val="1600"/>
              </a:spcBef>
              <a:spcAft>
                <a:spcPts val="1600"/>
              </a:spcAft>
              <a:buClr>
                <a:schemeClr val="accent2"/>
              </a:buClr>
              <a:buSzPts val="1100"/>
              <a:buChar char="■"/>
              <a:defRPr>
                <a:solidFill>
                  <a:schemeClr val="accent2"/>
                </a:solidFill>
              </a:defRPr>
            </a:lvl9pPr>
          </a:lstStyle>
          <a:p/>
        </p:txBody>
      </p:sp>
      <p:sp>
        <p:nvSpPr>
          <p:cNvPr id="57" name="Google Shape;57;p11"/>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lank" type="blank">
  <p:cSld name="BLANK">
    <p:spTree>
      <p:nvGrpSpPr>
        <p:cNvPr id="58" name="Shape 58"/>
        <p:cNvGrpSpPr/>
        <p:nvPr/>
      </p:nvGrpSpPr>
      <p:grpSpPr>
        <a:xfrm>
          <a:off x="0" y="0"/>
          <a:ext cx="0" cy="0"/>
          <a:chOff x="0" y="0"/>
          <a:chExt cx="0" cy="0"/>
        </a:xfrm>
      </p:grpSpPr>
      <p:sp>
        <p:nvSpPr>
          <p:cNvPr id="59" name="Google Shape;59;p12"/>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header" type="secHead">
  <p:cSld name="SECTION_HEADER">
    <p:bg>
      <p:bgPr>
        <a:solidFill>
          <a:schemeClr val="accent3"/>
        </a:solidFill>
      </p:bgPr>
    </p:bg>
    <p:spTree>
      <p:nvGrpSpPr>
        <p:cNvPr id="14" name="Shape 14"/>
        <p:cNvGrpSpPr/>
        <p:nvPr/>
      </p:nvGrpSpPr>
      <p:grpSpPr>
        <a:xfrm>
          <a:off x="0" y="0"/>
          <a:ext cx="0" cy="0"/>
          <a:chOff x="0" y="0"/>
          <a:chExt cx="0" cy="0"/>
        </a:xfrm>
      </p:grpSpPr>
      <p:sp>
        <p:nvSpPr>
          <p:cNvPr id="15" name="Google Shape;15;p3"/>
          <p:cNvSpPr/>
          <p:nvPr/>
        </p:nvSpPr>
        <p:spPr>
          <a:xfrm>
            <a:off x="0" y="48099"/>
            <a:ext cx="9144250" cy="4398100"/>
          </a:xfrm>
          <a:custGeom>
            <a:rect b="b" l="l" r="r" t="t"/>
            <a:pathLst>
              <a:path extrusionOk="0" h="175924" w="365770">
                <a:moveTo>
                  <a:pt x="0" y="0"/>
                </a:moveTo>
                <a:lnTo>
                  <a:pt x="365770" y="0"/>
                </a:lnTo>
                <a:lnTo>
                  <a:pt x="365760" y="70914"/>
                </a:lnTo>
                <a:lnTo>
                  <a:pt x="0" y="175924"/>
                </a:lnTo>
                <a:close/>
              </a:path>
            </a:pathLst>
          </a:custGeom>
          <a:solidFill>
            <a:schemeClr val="lt1"/>
          </a:solidFill>
          <a:ln>
            <a:noFill/>
          </a:ln>
        </p:spPr>
      </p:sp>
      <p:sp>
        <p:nvSpPr>
          <p:cNvPr id="16" name="Google Shape;16;p3"/>
          <p:cNvSpPr/>
          <p:nvPr/>
        </p:nvSpPr>
        <p:spPr>
          <a:xfrm>
            <a:off x="0" y="0"/>
            <a:ext cx="9144250" cy="4398100"/>
          </a:xfrm>
          <a:custGeom>
            <a:rect b="b" l="l" r="r" t="t"/>
            <a:pathLst>
              <a:path extrusionOk="0" h="175924" w="365770">
                <a:moveTo>
                  <a:pt x="0" y="0"/>
                </a:moveTo>
                <a:lnTo>
                  <a:pt x="365770" y="0"/>
                </a:lnTo>
                <a:lnTo>
                  <a:pt x="365760" y="70914"/>
                </a:lnTo>
                <a:lnTo>
                  <a:pt x="0" y="175924"/>
                </a:lnTo>
                <a:close/>
              </a:path>
            </a:pathLst>
          </a:custGeom>
          <a:solidFill>
            <a:schemeClr val="accent3"/>
          </a:solidFill>
          <a:ln>
            <a:noFill/>
          </a:ln>
        </p:spPr>
      </p:sp>
      <p:sp>
        <p:nvSpPr>
          <p:cNvPr id="17" name="Google Shape;17;p3"/>
          <p:cNvSpPr txBox="1"/>
          <p:nvPr>
            <p:ph type="title"/>
          </p:nvPr>
        </p:nvSpPr>
        <p:spPr>
          <a:xfrm>
            <a:off x="311700" y="539725"/>
            <a:ext cx="8520600" cy="1282500"/>
          </a:xfrm>
          <a:prstGeom prst="rect">
            <a:avLst/>
          </a:prstGeom>
        </p:spPr>
        <p:txBody>
          <a:bodyPr anchorCtr="0" anchor="t" bIns="91425" lIns="91425" spcFirstLastPara="1" rIns="91425" wrap="square" tIns="91425"/>
          <a:lstStyle>
            <a:lvl1pPr lvl="0">
              <a:spcBef>
                <a:spcPts val="0"/>
              </a:spcBef>
              <a:spcAft>
                <a:spcPts val="0"/>
              </a:spcAft>
              <a:buSzPts val="3600"/>
              <a:buNone/>
              <a:defRPr sz="3600"/>
            </a:lvl1pPr>
            <a:lvl2pPr lvl="1">
              <a:spcBef>
                <a:spcPts val="0"/>
              </a:spcBef>
              <a:spcAft>
                <a:spcPts val="0"/>
              </a:spcAft>
              <a:buSzPts val="3600"/>
              <a:buNone/>
              <a:defRPr sz="3600"/>
            </a:lvl2pPr>
            <a:lvl3pPr lvl="2">
              <a:spcBef>
                <a:spcPts val="0"/>
              </a:spcBef>
              <a:spcAft>
                <a:spcPts val="0"/>
              </a:spcAft>
              <a:buSzPts val="3600"/>
              <a:buNone/>
              <a:defRPr sz="3600"/>
            </a:lvl3pPr>
            <a:lvl4pPr lvl="3">
              <a:spcBef>
                <a:spcPts val="0"/>
              </a:spcBef>
              <a:spcAft>
                <a:spcPts val="0"/>
              </a:spcAft>
              <a:buSzPts val="3600"/>
              <a:buNone/>
              <a:defRPr sz="3600"/>
            </a:lvl4pPr>
            <a:lvl5pPr lvl="4">
              <a:spcBef>
                <a:spcPts val="0"/>
              </a:spcBef>
              <a:spcAft>
                <a:spcPts val="0"/>
              </a:spcAft>
              <a:buSzPts val="3600"/>
              <a:buNone/>
              <a:defRPr sz="3600"/>
            </a:lvl5pPr>
            <a:lvl6pPr lvl="5">
              <a:spcBef>
                <a:spcPts val="0"/>
              </a:spcBef>
              <a:spcAft>
                <a:spcPts val="0"/>
              </a:spcAft>
              <a:buSzPts val="3600"/>
              <a:buNone/>
              <a:defRPr sz="3600"/>
            </a:lvl6pPr>
            <a:lvl7pPr lvl="6">
              <a:spcBef>
                <a:spcPts val="0"/>
              </a:spcBef>
              <a:spcAft>
                <a:spcPts val="0"/>
              </a:spcAft>
              <a:buSzPts val="3600"/>
              <a:buNone/>
              <a:defRPr sz="3600"/>
            </a:lvl7pPr>
            <a:lvl8pPr lvl="7">
              <a:spcBef>
                <a:spcPts val="0"/>
              </a:spcBef>
              <a:spcAft>
                <a:spcPts val="0"/>
              </a:spcAft>
              <a:buSzPts val="3600"/>
              <a:buNone/>
              <a:defRPr sz="3600"/>
            </a:lvl8pPr>
            <a:lvl9pPr lvl="8">
              <a:spcBef>
                <a:spcPts val="0"/>
              </a:spcBef>
              <a:spcAft>
                <a:spcPts val="0"/>
              </a:spcAft>
              <a:buSzPts val="3600"/>
              <a:buNone/>
              <a:defRPr sz="3600"/>
            </a:lvl9pPr>
          </a:lstStyle>
          <a:p/>
        </p:txBody>
      </p:sp>
      <p:sp>
        <p:nvSpPr>
          <p:cNvPr id="18" name="Google Shape;18;p3"/>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solidFill>
                  <a:schemeClr val="accent1"/>
                </a:solidFill>
              </a:defRPr>
            </a:lvl1pPr>
            <a:lvl2pPr lvl="1">
              <a:buNone/>
              <a:defRPr>
                <a:solidFill>
                  <a:schemeClr val="accent1"/>
                </a:solidFill>
              </a:defRPr>
            </a:lvl2pPr>
            <a:lvl3pPr lvl="2">
              <a:buNone/>
              <a:defRPr>
                <a:solidFill>
                  <a:schemeClr val="accent1"/>
                </a:solidFill>
              </a:defRPr>
            </a:lvl3pPr>
            <a:lvl4pPr lvl="3">
              <a:buNone/>
              <a:defRPr>
                <a:solidFill>
                  <a:schemeClr val="accent1"/>
                </a:solidFill>
              </a:defRPr>
            </a:lvl4pPr>
            <a:lvl5pPr lvl="4">
              <a:buNone/>
              <a:defRPr>
                <a:solidFill>
                  <a:schemeClr val="accent1"/>
                </a:solidFill>
              </a:defRPr>
            </a:lvl5pPr>
            <a:lvl6pPr lvl="5">
              <a:buNone/>
              <a:defRPr>
                <a:solidFill>
                  <a:schemeClr val="accent1"/>
                </a:solidFill>
              </a:defRPr>
            </a:lvl6pPr>
            <a:lvl7pPr lvl="6">
              <a:buNone/>
              <a:defRPr>
                <a:solidFill>
                  <a:schemeClr val="accent1"/>
                </a:solidFill>
              </a:defRPr>
            </a:lvl7pPr>
            <a:lvl8pPr lvl="7">
              <a:buNone/>
              <a:defRPr>
                <a:solidFill>
                  <a:schemeClr val="accent1"/>
                </a:solidFill>
              </a:defRPr>
            </a:lvl8pPr>
            <a:lvl9pPr lvl="8">
              <a:buNone/>
              <a:defRPr>
                <a:solidFill>
                  <a:schemeClr val="accent1"/>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body" type="tx">
  <p:cSld name="TITLE_AND_BODY">
    <p:spTree>
      <p:nvGrpSpPr>
        <p:cNvPr id="19" name="Shape 19"/>
        <p:cNvGrpSpPr/>
        <p:nvPr/>
      </p:nvGrpSpPr>
      <p:grpSpPr>
        <a:xfrm>
          <a:off x="0" y="0"/>
          <a:ext cx="0" cy="0"/>
          <a:chOff x="0" y="0"/>
          <a:chExt cx="0" cy="0"/>
        </a:xfrm>
      </p:grpSpPr>
      <p:sp>
        <p:nvSpPr>
          <p:cNvPr id="20" name="Google Shape;20;p4"/>
          <p:cNvSpPr/>
          <p:nvPr/>
        </p:nvSpPr>
        <p:spPr>
          <a:xfrm>
            <a:off x="0" y="0"/>
            <a:ext cx="4314000" cy="51435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 name="Google Shape;21;p4"/>
          <p:cNvSpPr/>
          <p:nvPr/>
        </p:nvSpPr>
        <p:spPr>
          <a:xfrm>
            <a:off x="0" y="44125"/>
            <a:ext cx="4313625" cy="4399375"/>
          </a:xfrm>
          <a:custGeom>
            <a:rect b="b" l="l" r="r" t="t"/>
            <a:pathLst>
              <a:path extrusionOk="0" h="175975" w="172545">
                <a:moveTo>
                  <a:pt x="0" y="157"/>
                </a:moveTo>
                <a:lnTo>
                  <a:pt x="172419" y="0"/>
                </a:lnTo>
                <a:lnTo>
                  <a:pt x="172545" y="126541"/>
                </a:lnTo>
                <a:lnTo>
                  <a:pt x="0" y="175975"/>
                </a:lnTo>
                <a:close/>
              </a:path>
            </a:pathLst>
          </a:custGeom>
          <a:solidFill>
            <a:schemeClr val="accent2"/>
          </a:solidFill>
          <a:ln>
            <a:noFill/>
          </a:ln>
        </p:spPr>
      </p:sp>
      <p:sp>
        <p:nvSpPr>
          <p:cNvPr id="22" name="Google Shape;22;p4"/>
          <p:cNvSpPr/>
          <p:nvPr/>
        </p:nvSpPr>
        <p:spPr>
          <a:xfrm>
            <a:off x="-125" y="0"/>
            <a:ext cx="4316900" cy="4395600"/>
          </a:xfrm>
          <a:custGeom>
            <a:rect b="b" l="l" r="r" t="t"/>
            <a:pathLst>
              <a:path extrusionOk="0" h="175824" w="172676">
                <a:moveTo>
                  <a:pt x="0" y="6"/>
                </a:moveTo>
                <a:lnTo>
                  <a:pt x="172676" y="0"/>
                </a:lnTo>
                <a:lnTo>
                  <a:pt x="172562" y="126442"/>
                </a:lnTo>
                <a:lnTo>
                  <a:pt x="0" y="175824"/>
                </a:lnTo>
                <a:close/>
              </a:path>
            </a:pathLst>
          </a:custGeom>
          <a:solidFill>
            <a:schemeClr val="dk1"/>
          </a:solidFill>
          <a:ln>
            <a:noFill/>
          </a:ln>
        </p:spPr>
      </p:sp>
      <p:sp>
        <p:nvSpPr>
          <p:cNvPr id="23" name="Google Shape;23;p4"/>
          <p:cNvSpPr txBox="1"/>
          <p:nvPr>
            <p:ph type="title"/>
          </p:nvPr>
        </p:nvSpPr>
        <p:spPr>
          <a:xfrm>
            <a:off x="311725" y="500925"/>
            <a:ext cx="3706500" cy="2508900"/>
          </a:xfrm>
          <a:prstGeom prst="rect">
            <a:avLst/>
          </a:prstGeom>
        </p:spPr>
        <p:txBody>
          <a:bodyPr anchorCtr="0" anchor="t" bIns="91425" lIns="91425" spcFirstLastPara="1" rIns="91425" wrap="square" tIns="91425"/>
          <a:lstStyle>
            <a:lvl1pPr lvl="0">
              <a:spcBef>
                <a:spcPts val="0"/>
              </a:spcBef>
              <a:spcAft>
                <a:spcPts val="0"/>
              </a:spcAft>
              <a:buClr>
                <a:schemeClr val="lt1"/>
              </a:buClr>
              <a:buSzPts val="2800"/>
              <a:buNone/>
              <a:defRPr>
                <a:solidFill>
                  <a:schemeClr val="lt1"/>
                </a:solidFill>
              </a:defRPr>
            </a:lvl1pPr>
            <a:lvl2pPr lvl="1">
              <a:spcBef>
                <a:spcPts val="0"/>
              </a:spcBef>
              <a:spcAft>
                <a:spcPts val="0"/>
              </a:spcAft>
              <a:buClr>
                <a:schemeClr val="lt1"/>
              </a:buClr>
              <a:buSzPts val="2800"/>
              <a:buNone/>
              <a:defRPr>
                <a:solidFill>
                  <a:schemeClr val="lt1"/>
                </a:solidFill>
              </a:defRPr>
            </a:lvl2pPr>
            <a:lvl3pPr lvl="2">
              <a:spcBef>
                <a:spcPts val="0"/>
              </a:spcBef>
              <a:spcAft>
                <a:spcPts val="0"/>
              </a:spcAft>
              <a:buClr>
                <a:schemeClr val="lt1"/>
              </a:buClr>
              <a:buSzPts val="2800"/>
              <a:buNone/>
              <a:defRPr>
                <a:solidFill>
                  <a:schemeClr val="lt1"/>
                </a:solidFill>
              </a:defRPr>
            </a:lvl3pPr>
            <a:lvl4pPr lvl="3">
              <a:spcBef>
                <a:spcPts val="0"/>
              </a:spcBef>
              <a:spcAft>
                <a:spcPts val="0"/>
              </a:spcAft>
              <a:buClr>
                <a:schemeClr val="lt1"/>
              </a:buClr>
              <a:buSzPts val="2800"/>
              <a:buNone/>
              <a:defRPr>
                <a:solidFill>
                  <a:schemeClr val="lt1"/>
                </a:solidFill>
              </a:defRPr>
            </a:lvl4pPr>
            <a:lvl5pPr lvl="4">
              <a:spcBef>
                <a:spcPts val="0"/>
              </a:spcBef>
              <a:spcAft>
                <a:spcPts val="0"/>
              </a:spcAft>
              <a:buClr>
                <a:schemeClr val="lt1"/>
              </a:buClr>
              <a:buSzPts val="2800"/>
              <a:buNone/>
              <a:defRPr>
                <a:solidFill>
                  <a:schemeClr val="lt1"/>
                </a:solidFill>
              </a:defRPr>
            </a:lvl5pPr>
            <a:lvl6pPr lvl="5">
              <a:spcBef>
                <a:spcPts val="0"/>
              </a:spcBef>
              <a:spcAft>
                <a:spcPts val="0"/>
              </a:spcAft>
              <a:buClr>
                <a:schemeClr val="lt1"/>
              </a:buClr>
              <a:buSzPts val="2800"/>
              <a:buNone/>
              <a:defRPr>
                <a:solidFill>
                  <a:schemeClr val="lt1"/>
                </a:solidFill>
              </a:defRPr>
            </a:lvl6pPr>
            <a:lvl7pPr lvl="6">
              <a:spcBef>
                <a:spcPts val="0"/>
              </a:spcBef>
              <a:spcAft>
                <a:spcPts val="0"/>
              </a:spcAft>
              <a:buClr>
                <a:schemeClr val="lt1"/>
              </a:buClr>
              <a:buSzPts val="2800"/>
              <a:buNone/>
              <a:defRPr>
                <a:solidFill>
                  <a:schemeClr val="lt1"/>
                </a:solidFill>
              </a:defRPr>
            </a:lvl7pPr>
            <a:lvl8pPr lvl="7">
              <a:spcBef>
                <a:spcPts val="0"/>
              </a:spcBef>
              <a:spcAft>
                <a:spcPts val="0"/>
              </a:spcAft>
              <a:buClr>
                <a:schemeClr val="lt1"/>
              </a:buClr>
              <a:buSzPts val="2800"/>
              <a:buNone/>
              <a:defRPr>
                <a:solidFill>
                  <a:schemeClr val="lt1"/>
                </a:solidFill>
              </a:defRPr>
            </a:lvl8pPr>
            <a:lvl9pPr lvl="8">
              <a:spcBef>
                <a:spcPts val="0"/>
              </a:spcBef>
              <a:spcAft>
                <a:spcPts val="0"/>
              </a:spcAft>
              <a:buClr>
                <a:schemeClr val="lt1"/>
              </a:buClr>
              <a:buSzPts val="2800"/>
              <a:buNone/>
              <a:defRPr>
                <a:solidFill>
                  <a:schemeClr val="lt1"/>
                </a:solidFill>
              </a:defRPr>
            </a:lvl9pPr>
          </a:lstStyle>
          <a:p/>
        </p:txBody>
      </p:sp>
      <p:sp>
        <p:nvSpPr>
          <p:cNvPr id="24" name="Google Shape;24;p4"/>
          <p:cNvSpPr txBox="1"/>
          <p:nvPr>
            <p:ph idx="1" type="body"/>
          </p:nvPr>
        </p:nvSpPr>
        <p:spPr>
          <a:xfrm>
            <a:off x="4644675" y="500925"/>
            <a:ext cx="4166400" cy="4098600"/>
          </a:xfrm>
          <a:prstGeom prst="rect">
            <a:avLst/>
          </a:prstGeom>
        </p:spPr>
        <p:txBody>
          <a:bodyPr anchorCtr="0" anchor="t" bIns="91425" lIns="91425" spcFirstLastPara="1" rIns="91425" wrap="square" tIns="91425"/>
          <a:lstStyle>
            <a:lvl1pPr indent="-311150" lvl="0" marL="457200">
              <a:spcBef>
                <a:spcPts val="0"/>
              </a:spcBef>
              <a:spcAft>
                <a:spcPts val="0"/>
              </a:spcAft>
              <a:buSzPts val="1300"/>
              <a:buChar char="●"/>
              <a:defRPr/>
            </a:lvl1pPr>
            <a:lvl2pPr indent="-298450" lvl="1" marL="914400">
              <a:spcBef>
                <a:spcPts val="1600"/>
              </a:spcBef>
              <a:spcAft>
                <a:spcPts val="0"/>
              </a:spcAft>
              <a:buSzPts val="1100"/>
              <a:buChar char="○"/>
              <a:defRPr/>
            </a:lvl2pPr>
            <a:lvl3pPr indent="-298450" lvl="2" marL="1371600">
              <a:spcBef>
                <a:spcPts val="1600"/>
              </a:spcBef>
              <a:spcAft>
                <a:spcPts val="0"/>
              </a:spcAft>
              <a:buSzPts val="1100"/>
              <a:buChar char="■"/>
              <a:defRPr/>
            </a:lvl3pPr>
            <a:lvl4pPr indent="-298450" lvl="3" marL="1828800">
              <a:spcBef>
                <a:spcPts val="1600"/>
              </a:spcBef>
              <a:spcAft>
                <a:spcPts val="0"/>
              </a:spcAft>
              <a:buSzPts val="1100"/>
              <a:buChar char="●"/>
              <a:defRPr/>
            </a:lvl4pPr>
            <a:lvl5pPr indent="-298450" lvl="4" marL="2286000">
              <a:spcBef>
                <a:spcPts val="1600"/>
              </a:spcBef>
              <a:spcAft>
                <a:spcPts val="0"/>
              </a:spcAft>
              <a:buSzPts val="1100"/>
              <a:buChar char="○"/>
              <a:defRPr/>
            </a:lvl5pPr>
            <a:lvl6pPr indent="-298450" lvl="5" marL="2743200">
              <a:spcBef>
                <a:spcPts val="1600"/>
              </a:spcBef>
              <a:spcAft>
                <a:spcPts val="0"/>
              </a:spcAft>
              <a:buSzPts val="1100"/>
              <a:buChar char="■"/>
              <a:defRPr/>
            </a:lvl6pPr>
            <a:lvl7pPr indent="-298450" lvl="6" marL="3200400">
              <a:spcBef>
                <a:spcPts val="1600"/>
              </a:spcBef>
              <a:spcAft>
                <a:spcPts val="0"/>
              </a:spcAft>
              <a:buSzPts val="1100"/>
              <a:buChar char="●"/>
              <a:defRPr/>
            </a:lvl7pPr>
            <a:lvl8pPr indent="-298450" lvl="7" marL="3657600">
              <a:spcBef>
                <a:spcPts val="1600"/>
              </a:spcBef>
              <a:spcAft>
                <a:spcPts val="0"/>
              </a:spcAft>
              <a:buSzPts val="1100"/>
              <a:buChar char="○"/>
              <a:defRPr/>
            </a:lvl8pPr>
            <a:lvl9pPr indent="-298450" lvl="8" marL="4114800">
              <a:spcBef>
                <a:spcPts val="1600"/>
              </a:spcBef>
              <a:spcAft>
                <a:spcPts val="1600"/>
              </a:spcAft>
              <a:buSzPts val="1100"/>
              <a:buChar char="■"/>
              <a:defRPr/>
            </a:lvl9pPr>
          </a:lstStyle>
          <a:p/>
        </p:txBody>
      </p:sp>
      <p:sp>
        <p:nvSpPr>
          <p:cNvPr id="25" name="Google Shape;25;p4"/>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two columns" type="twoColTx">
  <p:cSld name="TITLE_AND_TWO_COLUMNS">
    <p:spTree>
      <p:nvGrpSpPr>
        <p:cNvPr id="26" name="Shape 26"/>
        <p:cNvGrpSpPr/>
        <p:nvPr/>
      </p:nvGrpSpPr>
      <p:grpSpPr>
        <a:xfrm>
          <a:off x="0" y="0"/>
          <a:ext cx="0" cy="0"/>
          <a:chOff x="0" y="0"/>
          <a:chExt cx="0" cy="0"/>
        </a:xfrm>
      </p:grpSpPr>
      <p:sp>
        <p:nvSpPr>
          <p:cNvPr id="27" name="Google Shape;27;p5"/>
          <p:cNvSpPr/>
          <p:nvPr/>
        </p:nvSpPr>
        <p:spPr>
          <a:xfrm>
            <a:off x="0" y="0"/>
            <a:ext cx="9144000" cy="12771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8" name="Google Shape;28;p5"/>
          <p:cNvSpPr txBox="1"/>
          <p:nvPr>
            <p:ph type="title"/>
          </p:nvPr>
        </p:nvSpPr>
        <p:spPr>
          <a:xfrm>
            <a:off x="311725" y="500925"/>
            <a:ext cx="8520600" cy="623700"/>
          </a:xfrm>
          <a:prstGeom prst="rect">
            <a:avLst/>
          </a:prstGeom>
        </p:spPr>
        <p:txBody>
          <a:bodyPr anchorCtr="0" anchor="t" bIns="91425" lIns="91425" spcFirstLastPara="1" rIns="91425" wrap="square" tIns="91425"/>
          <a:lstStyle>
            <a:lvl1pPr lvl="0">
              <a:spcBef>
                <a:spcPts val="0"/>
              </a:spcBef>
              <a:spcAft>
                <a:spcPts val="0"/>
              </a:spcAft>
              <a:buClr>
                <a:schemeClr val="lt1"/>
              </a:buClr>
              <a:buSzPts val="2800"/>
              <a:buNone/>
              <a:defRPr>
                <a:solidFill>
                  <a:schemeClr val="lt1"/>
                </a:solidFill>
              </a:defRPr>
            </a:lvl1pPr>
            <a:lvl2pPr lvl="1">
              <a:spcBef>
                <a:spcPts val="0"/>
              </a:spcBef>
              <a:spcAft>
                <a:spcPts val="0"/>
              </a:spcAft>
              <a:buClr>
                <a:schemeClr val="lt1"/>
              </a:buClr>
              <a:buSzPts val="2800"/>
              <a:buNone/>
              <a:defRPr>
                <a:solidFill>
                  <a:schemeClr val="lt1"/>
                </a:solidFill>
              </a:defRPr>
            </a:lvl2pPr>
            <a:lvl3pPr lvl="2">
              <a:spcBef>
                <a:spcPts val="0"/>
              </a:spcBef>
              <a:spcAft>
                <a:spcPts val="0"/>
              </a:spcAft>
              <a:buClr>
                <a:schemeClr val="lt1"/>
              </a:buClr>
              <a:buSzPts val="2800"/>
              <a:buNone/>
              <a:defRPr>
                <a:solidFill>
                  <a:schemeClr val="lt1"/>
                </a:solidFill>
              </a:defRPr>
            </a:lvl3pPr>
            <a:lvl4pPr lvl="3">
              <a:spcBef>
                <a:spcPts val="0"/>
              </a:spcBef>
              <a:spcAft>
                <a:spcPts val="0"/>
              </a:spcAft>
              <a:buClr>
                <a:schemeClr val="lt1"/>
              </a:buClr>
              <a:buSzPts val="2800"/>
              <a:buNone/>
              <a:defRPr>
                <a:solidFill>
                  <a:schemeClr val="lt1"/>
                </a:solidFill>
              </a:defRPr>
            </a:lvl4pPr>
            <a:lvl5pPr lvl="4">
              <a:spcBef>
                <a:spcPts val="0"/>
              </a:spcBef>
              <a:spcAft>
                <a:spcPts val="0"/>
              </a:spcAft>
              <a:buClr>
                <a:schemeClr val="lt1"/>
              </a:buClr>
              <a:buSzPts val="2800"/>
              <a:buNone/>
              <a:defRPr>
                <a:solidFill>
                  <a:schemeClr val="lt1"/>
                </a:solidFill>
              </a:defRPr>
            </a:lvl5pPr>
            <a:lvl6pPr lvl="5">
              <a:spcBef>
                <a:spcPts val="0"/>
              </a:spcBef>
              <a:spcAft>
                <a:spcPts val="0"/>
              </a:spcAft>
              <a:buClr>
                <a:schemeClr val="lt1"/>
              </a:buClr>
              <a:buSzPts val="2800"/>
              <a:buNone/>
              <a:defRPr>
                <a:solidFill>
                  <a:schemeClr val="lt1"/>
                </a:solidFill>
              </a:defRPr>
            </a:lvl6pPr>
            <a:lvl7pPr lvl="6">
              <a:spcBef>
                <a:spcPts val="0"/>
              </a:spcBef>
              <a:spcAft>
                <a:spcPts val="0"/>
              </a:spcAft>
              <a:buClr>
                <a:schemeClr val="lt1"/>
              </a:buClr>
              <a:buSzPts val="2800"/>
              <a:buNone/>
              <a:defRPr>
                <a:solidFill>
                  <a:schemeClr val="lt1"/>
                </a:solidFill>
              </a:defRPr>
            </a:lvl7pPr>
            <a:lvl8pPr lvl="7">
              <a:spcBef>
                <a:spcPts val="0"/>
              </a:spcBef>
              <a:spcAft>
                <a:spcPts val="0"/>
              </a:spcAft>
              <a:buClr>
                <a:schemeClr val="lt1"/>
              </a:buClr>
              <a:buSzPts val="2800"/>
              <a:buNone/>
              <a:defRPr>
                <a:solidFill>
                  <a:schemeClr val="lt1"/>
                </a:solidFill>
              </a:defRPr>
            </a:lvl8pPr>
            <a:lvl9pPr lvl="8">
              <a:spcBef>
                <a:spcPts val="0"/>
              </a:spcBef>
              <a:spcAft>
                <a:spcPts val="0"/>
              </a:spcAft>
              <a:buClr>
                <a:schemeClr val="lt1"/>
              </a:buClr>
              <a:buSzPts val="2800"/>
              <a:buNone/>
              <a:defRPr>
                <a:solidFill>
                  <a:schemeClr val="lt1"/>
                </a:solidFill>
              </a:defRPr>
            </a:lvl9pPr>
          </a:lstStyle>
          <a:p/>
        </p:txBody>
      </p:sp>
      <p:sp>
        <p:nvSpPr>
          <p:cNvPr id="29" name="Google Shape;29;p5"/>
          <p:cNvSpPr txBox="1"/>
          <p:nvPr>
            <p:ph idx="1" type="body"/>
          </p:nvPr>
        </p:nvSpPr>
        <p:spPr>
          <a:xfrm>
            <a:off x="311700" y="1505700"/>
            <a:ext cx="3999900" cy="3076200"/>
          </a:xfrm>
          <a:prstGeom prst="rect">
            <a:avLst/>
          </a:prstGeom>
        </p:spPr>
        <p:txBody>
          <a:bodyPr anchorCtr="0" anchor="t" bIns="91425" lIns="91425" spcFirstLastPara="1" rIns="91425" wrap="square" tIns="91425"/>
          <a:lstStyle>
            <a:lvl1pPr indent="-311150" lvl="0" marL="457200">
              <a:spcBef>
                <a:spcPts val="0"/>
              </a:spcBef>
              <a:spcAft>
                <a:spcPts val="0"/>
              </a:spcAft>
              <a:buSzPts val="1300"/>
              <a:buChar char="●"/>
              <a:defRPr/>
            </a:lvl1pPr>
            <a:lvl2pPr indent="-298450" lvl="1" marL="914400">
              <a:spcBef>
                <a:spcPts val="1600"/>
              </a:spcBef>
              <a:spcAft>
                <a:spcPts val="0"/>
              </a:spcAft>
              <a:buSzPts val="1100"/>
              <a:buChar char="○"/>
              <a:defRPr/>
            </a:lvl2pPr>
            <a:lvl3pPr indent="-298450" lvl="2" marL="1371600">
              <a:spcBef>
                <a:spcPts val="1600"/>
              </a:spcBef>
              <a:spcAft>
                <a:spcPts val="0"/>
              </a:spcAft>
              <a:buSzPts val="1100"/>
              <a:buChar char="■"/>
              <a:defRPr/>
            </a:lvl3pPr>
            <a:lvl4pPr indent="-298450" lvl="3" marL="1828800">
              <a:spcBef>
                <a:spcPts val="1600"/>
              </a:spcBef>
              <a:spcAft>
                <a:spcPts val="0"/>
              </a:spcAft>
              <a:buSzPts val="1100"/>
              <a:buChar char="●"/>
              <a:defRPr/>
            </a:lvl4pPr>
            <a:lvl5pPr indent="-298450" lvl="4" marL="2286000">
              <a:spcBef>
                <a:spcPts val="1600"/>
              </a:spcBef>
              <a:spcAft>
                <a:spcPts val="0"/>
              </a:spcAft>
              <a:buSzPts val="1100"/>
              <a:buChar char="○"/>
              <a:defRPr/>
            </a:lvl5pPr>
            <a:lvl6pPr indent="-298450" lvl="5" marL="2743200">
              <a:spcBef>
                <a:spcPts val="1600"/>
              </a:spcBef>
              <a:spcAft>
                <a:spcPts val="0"/>
              </a:spcAft>
              <a:buSzPts val="1100"/>
              <a:buChar char="■"/>
              <a:defRPr/>
            </a:lvl6pPr>
            <a:lvl7pPr indent="-298450" lvl="6" marL="3200400">
              <a:spcBef>
                <a:spcPts val="1600"/>
              </a:spcBef>
              <a:spcAft>
                <a:spcPts val="0"/>
              </a:spcAft>
              <a:buSzPts val="1100"/>
              <a:buChar char="●"/>
              <a:defRPr/>
            </a:lvl7pPr>
            <a:lvl8pPr indent="-298450" lvl="7" marL="3657600">
              <a:spcBef>
                <a:spcPts val="1600"/>
              </a:spcBef>
              <a:spcAft>
                <a:spcPts val="0"/>
              </a:spcAft>
              <a:buSzPts val="1100"/>
              <a:buChar char="○"/>
              <a:defRPr/>
            </a:lvl8pPr>
            <a:lvl9pPr indent="-298450" lvl="8" marL="4114800">
              <a:spcBef>
                <a:spcPts val="1600"/>
              </a:spcBef>
              <a:spcAft>
                <a:spcPts val="1600"/>
              </a:spcAft>
              <a:buSzPts val="1100"/>
              <a:buChar char="■"/>
              <a:defRPr/>
            </a:lvl9pPr>
          </a:lstStyle>
          <a:p/>
        </p:txBody>
      </p:sp>
      <p:sp>
        <p:nvSpPr>
          <p:cNvPr id="30" name="Google Shape;30;p5"/>
          <p:cNvSpPr txBox="1"/>
          <p:nvPr>
            <p:ph idx="2" type="body"/>
          </p:nvPr>
        </p:nvSpPr>
        <p:spPr>
          <a:xfrm>
            <a:off x="4832400" y="1505700"/>
            <a:ext cx="3999900" cy="3076200"/>
          </a:xfrm>
          <a:prstGeom prst="rect">
            <a:avLst/>
          </a:prstGeom>
        </p:spPr>
        <p:txBody>
          <a:bodyPr anchorCtr="0" anchor="t" bIns="91425" lIns="91425" spcFirstLastPara="1" rIns="91425" wrap="square" tIns="91425"/>
          <a:lstStyle>
            <a:lvl1pPr indent="-311150" lvl="0" marL="457200">
              <a:spcBef>
                <a:spcPts val="0"/>
              </a:spcBef>
              <a:spcAft>
                <a:spcPts val="0"/>
              </a:spcAft>
              <a:buSzPts val="1300"/>
              <a:buChar char="●"/>
              <a:defRPr/>
            </a:lvl1pPr>
            <a:lvl2pPr indent="-298450" lvl="1" marL="914400">
              <a:spcBef>
                <a:spcPts val="1600"/>
              </a:spcBef>
              <a:spcAft>
                <a:spcPts val="0"/>
              </a:spcAft>
              <a:buSzPts val="1100"/>
              <a:buChar char="○"/>
              <a:defRPr/>
            </a:lvl2pPr>
            <a:lvl3pPr indent="-298450" lvl="2" marL="1371600">
              <a:spcBef>
                <a:spcPts val="1600"/>
              </a:spcBef>
              <a:spcAft>
                <a:spcPts val="0"/>
              </a:spcAft>
              <a:buSzPts val="1100"/>
              <a:buChar char="■"/>
              <a:defRPr/>
            </a:lvl3pPr>
            <a:lvl4pPr indent="-298450" lvl="3" marL="1828800">
              <a:spcBef>
                <a:spcPts val="1600"/>
              </a:spcBef>
              <a:spcAft>
                <a:spcPts val="0"/>
              </a:spcAft>
              <a:buSzPts val="1100"/>
              <a:buChar char="●"/>
              <a:defRPr/>
            </a:lvl4pPr>
            <a:lvl5pPr indent="-298450" lvl="4" marL="2286000">
              <a:spcBef>
                <a:spcPts val="1600"/>
              </a:spcBef>
              <a:spcAft>
                <a:spcPts val="0"/>
              </a:spcAft>
              <a:buSzPts val="1100"/>
              <a:buChar char="○"/>
              <a:defRPr/>
            </a:lvl5pPr>
            <a:lvl6pPr indent="-298450" lvl="5" marL="2743200">
              <a:spcBef>
                <a:spcPts val="1600"/>
              </a:spcBef>
              <a:spcAft>
                <a:spcPts val="0"/>
              </a:spcAft>
              <a:buSzPts val="1100"/>
              <a:buChar char="■"/>
              <a:defRPr/>
            </a:lvl6pPr>
            <a:lvl7pPr indent="-298450" lvl="6" marL="3200400">
              <a:spcBef>
                <a:spcPts val="1600"/>
              </a:spcBef>
              <a:spcAft>
                <a:spcPts val="0"/>
              </a:spcAft>
              <a:buSzPts val="1100"/>
              <a:buChar char="●"/>
              <a:defRPr/>
            </a:lvl7pPr>
            <a:lvl8pPr indent="-298450" lvl="7" marL="3657600">
              <a:spcBef>
                <a:spcPts val="1600"/>
              </a:spcBef>
              <a:spcAft>
                <a:spcPts val="0"/>
              </a:spcAft>
              <a:buSzPts val="1100"/>
              <a:buChar char="○"/>
              <a:defRPr/>
            </a:lvl8pPr>
            <a:lvl9pPr indent="-298450" lvl="8" marL="4114800">
              <a:spcBef>
                <a:spcPts val="1600"/>
              </a:spcBef>
              <a:spcAft>
                <a:spcPts val="1600"/>
              </a:spcAft>
              <a:buSzPts val="1100"/>
              <a:buChar char="■"/>
              <a:defRPr/>
            </a:lvl9pPr>
          </a:lstStyle>
          <a:p/>
        </p:txBody>
      </p:sp>
      <p:sp>
        <p:nvSpPr>
          <p:cNvPr id="31" name="Google Shape;31;p5"/>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only" type="titleOnly">
  <p:cSld name="TITLE_ONLY">
    <p:spTree>
      <p:nvGrpSpPr>
        <p:cNvPr id="32" name="Shape 32"/>
        <p:cNvGrpSpPr/>
        <p:nvPr/>
      </p:nvGrpSpPr>
      <p:grpSpPr>
        <a:xfrm>
          <a:off x="0" y="0"/>
          <a:ext cx="0" cy="0"/>
          <a:chOff x="0" y="0"/>
          <a:chExt cx="0" cy="0"/>
        </a:xfrm>
      </p:grpSpPr>
      <p:sp>
        <p:nvSpPr>
          <p:cNvPr id="33" name="Google Shape;33;p6"/>
          <p:cNvSpPr/>
          <p:nvPr/>
        </p:nvSpPr>
        <p:spPr>
          <a:xfrm>
            <a:off x="0" y="0"/>
            <a:ext cx="9144000" cy="12771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4" name="Google Shape;34;p6"/>
          <p:cNvSpPr txBox="1"/>
          <p:nvPr>
            <p:ph type="title"/>
          </p:nvPr>
        </p:nvSpPr>
        <p:spPr>
          <a:xfrm>
            <a:off x="311725" y="500925"/>
            <a:ext cx="8520600" cy="623700"/>
          </a:xfrm>
          <a:prstGeom prst="rect">
            <a:avLst/>
          </a:prstGeom>
        </p:spPr>
        <p:txBody>
          <a:bodyPr anchorCtr="0" anchor="t" bIns="91425" lIns="91425" spcFirstLastPara="1" rIns="91425" wrap="square" tIns="91425"/>
          <a:lstStyle>
            <a:lvl1pPr lvl="0">
              <a:spcBef>
                <a:spcPts val="0"/>
              </a:spcBef>
              <a:spcAft>
                <a:spcPts val="0"/>
              </a:spcAft>
              <a:buClr>
                <a:schemeClr val="lt1"/>
              </a:buClr>
              <a:buSzPts val="2800"/>
              <a:buNone/>
              <a:defRPr>
                <a:solidFill>
                  <a:schemeClr val="lt1"/>
                </a:solidFill>
              </a:defRPr>
            </a:lvl1pPr>
            <a:lvl2pPr lvl="1">
              <a:spcBef>
                <a:spcPts val="0"/>
              </a:spcBef>
              <a:spcAft>
                <a:spcPts val="0"/>
              </a:spcAft>
              <a:buClr>
                <a:schemeClr val="lt1"/>
              </a:buClr>
              <a:buSzPts val="2800"/>
              <a:buNone/>
              <a:defRPr>
                <a:solidFill>
                  <a:schemeClr val="lt1"/>
                </a:solidFill>
              </a:defRPr>
            </a:lvl2pPr>
            <a:lvl3pPr lvl="2">
              <a:spcBef>
                <a:spcPts val="0"/>
              </a:spcBef>
              <a:spcAft>
                <a:spcPts val="0"/>
              </a:spcAft>
              <a:buClr>
                <a:schemeClr val="lt1"/>
              </a:buClr>
              <a:buSzPts val="2800"/>
              <a:buNone/>
              <a:defRPr>
                <a:solidFill>
                  <a:schemeClr val="lt1"/>
                </a:solidFill>
              </a:defRPr>
            </a:lvl3pPr>
            <a:lvl4pPr lvl="3">
              <a:spcBef>
                <a:spcPts val="0"/>
              </a:spcBef>
              <a:spcAft>
                <a:spcPts val="0"/>
              </a:spcAft>
              <a:buClr>
                <a:schemeClr val="lt1"/>
              </a:buClr>
              <a:buSzPts val="2800"/>
              <a:buNone/>
              <a:defRPr>
                <a:solidFill>
                  <a:schemeClr val="lt1"/>
                </a:solidFill>
              </a:defRPr>
            </a:lvl4pPr>
            <a:lvl5pPr lvl="4">
              <a:spcBef>
                <a:spcPts val="0"/>
              </a:spcBef>
              <a:spcAft>
                <a:spcPts val="0"/>
              </a:spcAft>
              <a:buClr>
                <a:schemeClr val="lt1"/>
              </a:buClr>
              <a:buSzPts val="2800"/>
              <a:buNone/>
              <a:defRPr>
                <a:solidFill>
                  <a:schemeClr val="lt1"/>
                </a:solidFill>
              </a:defRPr>
            </a:lvl5pPr>
            <a:lvl6pPr lvl="5">
              <a:spcBef>
                <a:spcPts val="0"/>
              </a:spcBef>
              <a:spcAft>
                <a:spcPts val="0"/>
              </a:spcAft>
              <a:buClr>
                <a:schemeClr val="lt1"/>
              </a:buClr>
              <a:buSzPts val="2800"/>
              <a:buNone/>
              <a:defRPr>
                <a:solidFill>
                  <a:schemeClr val="lt1"/>
                </a:solidFill>
              </a:defRPr>
            </a:lvl6pPr>
            <a:lvl7pPr lvl="6">
              <a:spcBef>
                <a:spcPts val="0"/>
              </a:spcBef>
              <a:spcAft>
                <a:spcPts val="0"/>
              </a:spcAft>
              <a:buClr>
                <a:schemeClr val="lt1"/>
              </a:buClr>
              <a:buSzPts val="2800"/>
              <a:buNone/>
              <a:defRPr>
                <a:solidFill>
                  <a:schemeClr val="lt1"/>
                </a:solidFill>
              </a:defRPr>
            </a:lvl7pPr>
            <a:lvl8pPr lvl="7">
              <a:spcBef>
                <a:spcPts val="0"/>
              </a:spcBef>
              <a:spcAft>
                <a:spcPts val="0"/>
              </a:spcAft>
              <a:buClr>
                <a:schemeClr val="lt1"/>
              </a:buClr>
              <a:buSzPts val="2800"/>
              <a:buNone/>
              <a:defRPr>
                <a:solidFill>
                  <a:schemeClr val="lt1"/>
                </a:solidFill>
              </a:defRPr>
            </a:lvl8pPr>
            <a:lvl9pPr lvl="8">
              <a:spcBef>
                <a:spcPts val="0"/>
              </a:spcBef>
              <a:spcAft>
                <a:spcPts val="0"/>
              </a:spcAft>
              <a:buClr>
                <a:schemeClr val="lt1"/>
              </a:buClr>
              <a:buSzPts val="2800"/>
              <a:buNone/>
              <a:defRPr>
                <a:solidFill>
                  <a:schemeClr val="lt1"/>
                </a:solidFill>
              </a:defRPr>
            </a:lvl9pPr>
          </a:lstStyle>
          <a:p/>
        </p:txBody>
      </p:sp>
      <p:sp>
        <p:nvSpPr>
          <p:cNvPr id="35" name="Google Shape;35;p6"/>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One column text">
  <p:cSld name="ONE_COLUMN_TEXT">
    <p:spTree>
      <p:nvGrpSpPr>
        <p:cNvPr id="36" name="Shape 36"/>
        <p:cNvGrpSpPr/>
        <p:nvPr/>
      </p:nvGrpSpPr>
      <p:grpSpPr>
        <a:xfrm>
          <a:off x="0" y="0"/>
          <a:ext cx="0" cy="0"/>
          <a:chOff x="0" y="0"/>
          <a:chExt cx="0" cy="0"/>
        </a:xfrm>
      </p:grpSpPr>
      <p:sp>
        <p:nvSpPr>
          <p:cNvPr id="37" name="Google Shape;37;p7"/>
          <p:cNvSpPr/>
          <p:nvPr/>
        </p:nvSpPr>
        <p:spPr>
          <a:xfrm>
            <a:off x="0" y="0"/>
            <a:ext cx="3764400" cy="51435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8" name="Google Shape;38;p7"/>
          <p:cNvSpPr txBox="1"/>
          <p:nvPr>
            <p:ph type="title"/>
          </p:nvPr>
        </p:nvSpPr>
        <p:spPr>
          <a:xfrm>
            <a:off x="311725" y="500925"/>
            <a:ext cx="3127500" cy="1829100"/>
          </a:xfrm>
          <a:prstGeom prst="rect">
            <a:avLst/>
          </a:prstGeom>
        </p:spPr>
        <p:txBody>
          <a:bodyPr anchorCtr="0" anchor="t" bIns="91425" lIns="91425" spcFirstLastPara="1" rIns="91425" wrap="square" tIns="91425"/>
          <a:lstStyle>
            <a:lvl1pPr lvl="0">
              <a:spcBef>
                <a:spcPts val="0"/>
              </a:spcBef>
              <a:spcAft>
                <a:spcPts val="0"/>
              </a:spcAft>
              <a:buClr>
                <a:schemeClr val="lt1"/>
              </a:buClr>
              <a:buSzPts val="2800"/>
              <a:buNone/>
              <a:defRPr>
                <a:solidFill>
                  <a:schemeClr val="lt1"/>
                </a:solidFill>
              </a:defRPr>
            </a:lvl1pPr>
            <a:lvl2pPr lvl="1">
              <a:spcBef>
                <a:spcPts val="0"/>
              </a:spcBef>
              <a:spcAft>
                <a:spcPts val="0"/>
              </a:spcAft>
              <a:buClr>
                <a:schemeClr val="lt1"/>
              </a:buClr>
              <a:buSzPts val="2800"/>
              <a:buNone/>
              <a:defRPr>
                <a:solidFill>
                  <a:schemeClr val="lt1"/>
                </a:solidFill>
              </a:defRPr>
            </a:lvl2pPr>
            <a:lvl3pPr lvl="2">
              <a:spcBef>
                <a:spcPts val="0"/>
              </a:spcBef>
              <a:spcAft>
                <a:spcPts val="0"/>
              </a:spcAft>
              <a:buClr>
                <a:schemeClr val="lt1"/>
              </a:buClr>
              <a:buSzPts val="2800"/>
              <a:buNone/>
              <a:defRPr>
                <a:solidFill>
                  <a:schemeClr val="lt1"/>
                </a:solidFill>
              </a:defRPr>
            </a:lvl3pPr>
            <a:lvl4pPr lvl="3">
              <a:spcBef>
                <a:spcPts val="0"/>
              </a:spcBef>
              <a:spcAft>
                <a:spcPts val="0"/>
              </a:spcAft>
              <a:buClr>
                <a:schemeClr val="lt1"/>
              </a:buClr>
              <a:buSzPts val="2800"/>
              <a:buNone/>
              <a:defRPr>
                <a:solidFill>
                  <a:schemeClr val="lt1"/>
                </a:solidFill>
              </a:defRPr>
            </a:lvl4pPr>
            <a:lvl5pPr lvl="4">
              <a:spcBef>
                <a:spcPts val="0"/>
              </a:spcBef>
              <a:spcAft>
                <a:spcPts val="0"/>
              </a:spcAft>
              <a:buClr>
                <a:schemeClr val="lt1"/>
              </a:buClr>
              <a:buSzPts val="2800"/>
              <a:buNone/>
              <a:defRPr>
                <a:solidFill>
                  <a:schemeClr val="lt1"/>
                </a:solidFill>
              </a:defRPr>
            </a:lvl5pPr>
            <a:lvl6pPr lvl="5">
              <a:spcBef>
                <a:spcPts val="0"/>
              </a:spcBef>
              <a:spcAft>
                <a:spcPts val="0"/>
              </a:spcAft>
              <a:buClr>
                <a:schemeClr val="lt1"/>
              </a:buClr>
              <a:buSzPts val="2800"/>
              <a:buNone/>
              <a:defRPr>
                <a:solidFill>
                  <a:schemeClr val="lt1"/>
                </a:solidFill>
              </a:defRPr>
            </a:lvl6pPr>
            <a:lvl7pPr lvl="6">
              <a:spcBef>
                <a:spcPts val="0"/>
              </a:spcBef>
              <a:spcAft>
                <a:spcPts val="0"/>
              </a:spcAft>
              <a:buClr>
                <a:schemeClr val="lt1"/>
              </a:buClr>
              <a:buSzPts val="2800"/>
              <a:buNone/>
              <a:defRPr>
                <a:solidFill>
                  <a:schemeClr val="lt1"/>
                </a:solidFill>
              </a:defRPr>
            </a:lvl7pPr>
            <a:lvl8pPr lvl="7">
              <a:spcBef>
                <a:spcPts val="0"/>
              </a:spcBef>
              <a:spcAft>
                <a:spcPts val="0"/>
              </a:spcAft>
              <a:buClr>
                <a:schemeClr val="lt1"/>
              </a:buClr>
              <a:buSzPts val="2800"/>
              <a:buNone/>
              <a:defRPr>
                <a:solidFill>
                  <a:schemeClr val="lt1"/>
                </a:solidFill>
              </a:defRPr>
            </a:lvl8pPr>
            <a:lvl9pPr lvl="8">
              <a:spcBef>
                <a:spcPts val="0"/>
              </a:spcBef>
              <a:spcAft>
                <a:spcPts val="0"/>
              </a:spcAft>
              <a:buClr>
                <a:schemeClr val="lt1"/>
              </a:buClr>
              <a:buSzPts val="2800"/>
              <a:buNone/>
              <a:defRPr>
                <a:solidFill>
                  <a:schemeClr val="lt1"/>
                </a:solidFill>
              </a:defRPr>
            </a:lvl9pPr>
          </a:lstStyle>
          <a:p/>
        </p:txBody>
      </p:sp>
      <p:sp>
        <p:nvSpPr>
          <p:cNvPr id="39" name="Google Shape;39;p7"/>
          <p:cNvSpPr txBox="1"/>
          <p:nvPr>
            <p:ph idx="1" type="body"/>
          </p:nvPr>
        </p:nvSpPr>
        <p:spPr>
          <a:xfrm>
            <a:off x="311700" y="2390650"/>
            <a:ext cx="3127500" cy="2298000"/>
          </a:xfrm>
          <a:prstGeom prst="rect">
            <a:avLst/>
          </a:prstGeom>
        </p:spPr>
        <p:txBody>
          <a:bodyPr anchorCtr="0" anchor="t" bIns="91425" lIns="91425" spcFirstLastPara="1" rIns="91425" wrap="square" tIns="91425"/>
          <a:lstStyle>
            <a:lvl1pPr indent="-311150" lvl="0" marL="457200">
              <a:spcBef>
                <a:spcPts val="0"/>
              </a:spcBef>
              <a:spcAft>
                <a:spcPts val="0"/>
              </a:spcAft>
              <a:buClr>
                <a:schemeClr val="accent2"/>
              </a:buClr>
              <a:buSzPts val="1300"/>
              <a:buChar char="●"/>
              <a:defRPr>
                <a:solidFill>
                  <a:schemeClr val="accent2"/>
                </a:solidFill>
              </a:defRPr>
            </a:lvl1pPr>
            <a:lvl2pPr indent="-298450" lvl="1" marL="914400">
              <a:spcBef>
                <a:spcPts val="1600"/>
              </a:spcBef>
              <a:spcAft>
                <a:spcPts val="0"/>
              </a:spcAft>
              <a:buClr>
                <a:schemeClr val="accent2"/>
              </a:buClr>
              <a:buSzPts val="1100"/>
              <a:buChar char="○"/>
              <a:defRPr>
                <a:solidFill>
                  <a:schemeClr val="accent2"/>
                </a:solidFill>
              </a:defRPr>
            </a:lvl2pPr>
            <a:lvl3pPr indent="-298450" lvl="2" marL="1371600">
              <a:spcBef>
                <a:spcPts val="1600"/>
              </a:spcBef>
              <a:spcAft>
                <a:spcPts val="0"/>
              </a:spcAft>
              <a:buClr>
                <a:schemeClr val="accent2"/>
              </a:buClr>
              <a:buSzPts val="1100"/>
              <a:buChar char="■"/>
              <a:defRPr>
                <a:solidFill>
                  <a:schemeClr val="accent2"/>
                </a:solidFill>
              </a:defRPr>
            </a:lvl3pPr>
            <a:lvl4pPr indent="-298450" lvl="3" marL="1828800">
              <a:spcBef>
                <a:spcPts val="1600"/>
              </a:spcBef>
              <a:spcAft>
                <a:spcPts val="0"/>
              </a:spcAft>
              <a:buClr>
                <a:schemeClr val="accent2"/>
              </a:buClr>
              <a:buSzPts val="1100"/>
              <a:buChar char="●"/>
              <a:defRPr>
                <a:solidFill>
                  <a:schemeClr val="accent2"/>
                </a:solidFill>
              </a:defRPr>
            </a:lvl4pPr>
            <a:lvl5pPr indent="-298450" lvl="4" marL="2286000">
              <a:spcBef>
                <a:spcPts val="1600"/>
              </a:spcBef>
              <a:spcAft>
                <a:spcPts val="0"/>
              </a:spcAft>
              <a:buClr>
                <a:schemeClr val="accent2"/>
              </a:buClr>
              <a:buSzPts val="1100"/>
              <a:buChar char="○"/>
              <a:defRPr>
                <a:solidFill>
                  <a:schemeClr val="accent2"/>
                </a:solidFill>
              </a:defRPr>
            </a:lvl5pPr>
            <a:lvl6pPr indent="-298450" lvl="5" marL="2743200">
              <a:spcBef>
                <a:spcPts val="1600"/>
              </a:spcBef>
              <a:spcAft>
                <a:spcPts val="0"/>
              </a:spcAft>
              <a:buClr>
                <a:schemeClr val="accent2"/>
              </a:buClr>
              <a:buSzPts val="1100"/>
              <a:buChar char="■"/>
              <a:defRPr>
                <a:solidFill>
                  <a:schemeClr val="accent2"/>
                </a:solidFill>
              </a:defRPr>
            </a:lvl6pPr>
            <a:lvl7pPr indent="-298450" lvl="6" marL="3200400">
              <a:spcBef>
                <a:spcPts val="1600"/>
              </a:spcBef>
              <a:spcAft>
                <a:spcPts val="0"/>
              </a:spcAft>
              <a:buClr>
                <a:schemeClr val="accent2"/>
              </a:buClr>
              <a:buSzPts val="1100"/>
              <a:buChar char="●"/>
              <a:defRPr>
                <a:solidFill>
                  <a:schemeClr val="accent2"/>
                </a:solidFill>
              </a:defRPr>
            </a:lvl7pPr>
            <a:lvl8pPr indent="-298450" lvl="7" marL="3657600">
              <a:spcBef>
                <a:spcPts val="1600"/>
              </a:spcBef>
              <a:spcAft>
                <a:spcPts val="0"/>
              </a:spcAft>
              <a:buClr>
                <a:schemeClr val="accent2"/>
              </a:buClr>
              <a:buSzPts val="1100"/>
              <a:buChar char="○"/>
              <a:defRPr>
                <a:solidFill>
                  <a:schemeClr val="accent2"/>
                </a:solidFill>
              </a:defRPr>
            </a:lvl8pPr>
            <a:lvl9pPr indent="-298450" lvl="8" marL="4114800">
              <a:spcBef>
                <a:spcPts val="1600"/>
              </a:spcBef>
              <a:spcAft>
                <a:spcPts val="1600"/>
              </a:spcAft>
              <a:buClr>
                <a:schemeClr val="accent2"/>
              </a:buClr>
              <a:buSzPts val="1100"/>
              <a:buChar char="■"/>
              <a:defRPr>
                <a:solidFill>
                  <a:schemeClr val="accent2"/>
                </a:solidFill>
              </a:defRPr>
            </a:lvl9pPr>
          </a:lstStyle>
          <a:p/>
        </p:txBody>
      </p:sp>
      <p:sp>
        <p:nvSpPr>
          <p:cNvPr id="40" name="Google Shape;40;p7"/>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Main point">
  <p:cSld name="MAIN_POINT">
    <p:bg>
      <p:bgPr>
        <a:solidFill>
          <a:schemeClr val="accent3"/>
        </a:solidFill>
      </p:bgPr>
    </p:bg>
    <p:spTree>
      <p:nvGrpSpPr>
        <p:cNvPr id="41" name="Shape 41"/>
        <p:cNvGrpSpPr/>
        <p:nvPr/>
      </p:nvGrpSpPr>
      <p:grpSpPr>
        <a:xfrm>
          <a:off x="0" y="0"/>
          <a:ext cx="0" cy="0"/>
          <a:chOff x="0" y="0"/>
          <a:chExt cx="0" cy="0"/>
        </a:xfrm>
      </p:grpSpPr>
      <p:sp>
        <p:nvSpPr>
          <p:cNvPr id="42" name="Google Shape;42;p8"/>
          <p:cNvSpPr txBox="1"/>
          <p:nvPr>
            <p:ph type="title"/>
          </p:nvPr>
        </p:nvSpPr>
        <p:spPr>
          <a:xfrm>
            <a:off x="311675" y="798600"/>
            <a:ext cx="6247800" cy="3546300"/>
          </a:xfrm>
          <a:prstGeom prst="rect">
            <a:avLst/>
          </a:prstGeom>
        </p:spPr>
        <p:txBody>
          <a:bodyPr anchorCtr="0" anchor="ctr" bIns="91425" lIns="91425" spcFirstLastPara="1" rIns="91425" wrap="square" tIns="91425"/>
          <a:lstStyle>
            <a:lvl1pPr lvl="0">
              <a:spcBef>
                <a:spcPts val="0"/>
              </a:spcBef>
              <a:spcAft>
                <a:spcPts val="0"/>
              </a:spcAft>
              <a:buSzPts val="3600"/>
              <a:buNone/>
              <a:defRPr sz="3600"/>
            </a:lvl1pPr>
            <a:lvl2pPr lvl="1">
              <a:spcBef>
                <a:spcPts val="0"/>
              </a:spcBef>
              <a:spcAft>
                <a:spcPts val="0"/>
              </a:spcAft>
              <a:buSzPts val="3600"/>
              <a:buNone/>
              <a:defRPr sz="3600"/>
            </a:lvl2pPr>
            <a:lvl3pPr lvl="2">
              <a:spcBef>
                <a:spcPts val="0"/>
              </a:spcBef>
              <a:spcAft>
                <a:spcPts val="0"/>
              </a:spcAft>
              <a:buSzPts val="3600"/>
              <a:buNone/>
              <a:defRPr sz="3600"/>
            </a:lvl3pPr>
            <a:lvl4pPr lvl="3">
              <a:spcBef>
                <a:spcPts val="0"/>
              </a:spcBef>
              <a:spcAft>
                <a:spcPts val="0"/>
              </a:spcAft>
              <a:buSzPts val="3600"/>
              <a:buNone/>
              <a:defRPr sz="3600"/>
            </a:lvl4pPr>
            <a:lvl5pPr lvl="4">
              <a:spcBef>
                <a:spcPts val="0"/>
              </a:spcBef>
              <a:spcAft>
                <a:spcPts val="0"/>
              </a:spcAft>
              <a:buSzPts val="3600"/>
              <a:buNone/>
              <a:defRPr sz="3600"/>
            </a:lvl5pPr>
            <a:lvl6pPr lvl="5">
              <a:spcBef>
                <a:spcPts val="0"/>
              </a:spcBef>
              <a:spcAft>
                <a:spcPts val="0"/>
              </a:spcAft>
              <a:buSzPts val="3600"/>
              <a:buNone/>
              <a:defRPr sz="3600"/>
            </a:lvl6pPr>
            <a:lvl7pPr lvl="6">
              <a:spcBef>
                <a:spcPts val="0"/>
              </a:spcBef>
              <a:spcAft>
                <a:spcPts val="0"/>
              </a:spcAft>
              <a:buSzPts val="3600"/>
              <a:buNone/>
              <a:defRPr sz="3600"/>
            </a:lvl7pPr>
            <a:lvl8pPr lvl="7">
              <a:spcBef>
                <a:spcPts val="0"/>
              </a:spcBef>
              <a:spcAft>
                <a:spcPts val="0"/>
              </a:spcAft>
              <a:buSzPts val="3600"/>
              <a:buNone/>
              <a:defRPr sz="3600"/>
            </a:lvl8pPr>
            <a:lvl9pPr lvl="8">
              <a:spcBef>
                <a:spcPts val="0"/>
              </a:spcBef>
              <a:spcAft>
                <a:spcPts val="0"/>
              </a:spcAft>
              <a:buSzPts val="3600"/>
              <a:buNone/>
              <a:defRPr sz="3600"/>
            </a:lvl9pPr>
          </a:lstStyle>
          <a:p/>
        </p:txBody>
      </p:sp>
      <p:sp>
        <p:nvSpPr>
          <p:cNvPr id="43" name="Google Shape;43;p8"/>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solidFill>
                  <a:schemeClr val="accent1"/>
                </a:solidFill>
              </a:defRPr>
            </a:lvl1pPr>
            <a:lvl2pPr lvl="1">
              <a:buNone/>
              <a:defRPr>
                <a:solidFill>
                  <a:schemeClr val="accent1"/>
                </a:solidFill>
              </a:defRPr>
            </a:lvl2pPr>
            <a:lvl3pPr lvl="2">
              <a:buNone/>
              <a:defRPr>
                <a:solidFill>
                  <a:schemeClr val="accent1"/>
                </a:solidFill>
              </a:defRPr>
            </a:lvl3pPr>
            <a:lvl4pPr lvl="3">
              <a:buNone/>
              <a:defRPr>
                <a:solidFill>
                  <a:schemeClr val="accent1"/>
                </a:solidFill>
              </a:defRPr>
            </a:lvl4pPr>
            <a:lvl5pPr lvl="4">
              <a:buNone/>
              <a:defRPr>
                <a:solidFill>
                  <a:schemeClr val="accent1"/>
                </a:solidFill>
              </a:defRPr>
            </a:lvl5pPr>
            <a:lvl6pPr lvl="5">
              <a:buNone/>
              <a:defRPr>
                <a:solidFill>
                  <a:schemeClr val="accent1"/>
                </a:solidFill>
              </a:defRPr>
            </a:lvl6pPr>
            <a:lvl7pPr lvl="6">
              <a:buNone/>
              <a:defRPr>
                <a:solidFill>
                  <a:schemeClr val="accent1"/>
                </a:solidFill>
              </a:defRPr>
            </a:lvl7pPr>
            <a:lvl8pPr lvl="7">
              <a:buNone/>
              <a:defRPr>
                <a:solidFill>
                  <a:schemeClr val="accent1"/>
                </a:solidFill>
              </a:defRPr>
            </a:lvl8pPr>
            <a:lvl9pPr lvl="8">
              <a:buNone/>
              <a:defRPr>
                <a:solidFill>
                  <a:schemeClr val="accent1"/>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title and description">
  <p:cSld name="SECTION_TITLE_AND_DESCRIPTION">
    <p:spTree>
      <p:nvGrpSpPr>
        <p:cNvPr id="44" name="Shape 44"/>
        <p:cNvGrpSpPr/>
        <p:nvPr/>
      </p:nvGrpSpPr>
      <p:grpSpPr>
        <a:xfrm>
          <a:off x="0" y="0"/>
          <a:ext cx="0" cy="0"/>
          <a:chOff x="0" y="0"/>
          <a:chExt cx="0" cy="0"/>
        </a:xfrm>
      </p:grpSpPr>
      <p:sp>
        <p:nvSpPr>
          <p:cNvPr id="45" name="Google Shape;45;p9"/>
          <p:cNvSpPr/>
          <p:nvPr/>
        </p:nvSpPr>
        <p:spPr>
          <a:xfrm>
            <a:off x="0" y="0"/>
            <a:ext cx="4572000" cy="51435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6" name="Google Shape;46;p9"/>
          <p:cNvSpPr txBox="1"/>
          <p:nvPr>
            <p:ph type="title"/>
          </p:nvPr>
        </p:nvSpPr>
        <p:spPr>
          <a:xfrm>
            <a:off x="311300" y="500925"/>
            <a:ext cx="3704400" cy="2049600"/>
          </a:xfrm>
          <a:prstGeom prst="rect">
            <a:avLst/>
          </a:prstGeom>
        </p:spPr>
        <p:txBody>
          <a:bodyPr anchorCtr="0" anchor="t" bIns="91425" lIns="91425" spcFirstLastPara="1" rIns="91425" wrap="square" tIns="91425"/>
          <a:lstStyle>
            <a:lvl1pPr lvl="0">
              <a:spcBef>
                <a:spcPts val="0"/>
              </a:spcBef>
              <a:spcAft>
                <a:spcPts val="0"/>
              </a:spcAft>
              <a:buClr>
                <a:schemeClr val="lt1"/>
              </a:buClr>
              <a:buSzPts val="2800"/>
              <a:buNone/>
              <a:defRPr>
                <a:solidFill>
                  <a:schemeClr val="lt1"/>
                </a:solidFill>
              </a:defRPr>
            </a:lvl1pPr>
            <a:lvl2pPr lvl="1">
              <a:spcBef>
                <a:spcPts val="0"/>
              </a:spcBef>
              <a:spcAft>
                <a:spcPts val="0"/>
              </a:spcAft>
              <a:buClr>
                <a:schemeClr val="lt1"/>
              </a:buClr>
              <a:buSzPts val="2800"/>
              <a:buNone/>
              <a:defRPr>
                <a:solidFill>
                  <a:schemeClr val="lt1"/>
                </a:solidFill>
              </a:defRPr>
            </a:lvl2pPr>
            <a:lvl3pPr lvl="2">
              <a:spcBef>
                <a:spcPts val="0"/>
              </a:spcBef>
              <a:spcAft>
                <a:spcPts val="0"/>
              </a:spcAft>
              <a:buClr>
                <a:schemeClr val="lt1"/>
              </a:buClr>
              <a:buSzPts val="2800"/>
              <a:buNone/>
              <a:defRPr>
                <a:solidFill>
                  <a:schemeClr val="lt1"/>
                </a:solidFill>
              </a:defRPr>
            </a:lvl3pPr>
            <a:lvl4pPr lvl="3">
              <a:spcBef>
                <a:spcPts val="0"/>
              </a:spcBef>
              <a:spcAft>
                <a:spcPts val="0"/>
              </a:spcAft>
              <a:buClr>
                <a:schemeClr val="lt1"/>
              </a:buClr>
              <a:buSzPts val="2800"/>
              <a:buNone/>
              <a:defRPr>
                <a:solidFill>
                  <a:schemeClr val="lt1"/>
                </a:solidFill>
              </a:defRPr>
            </a:lvl4pPr>
            <a:lvl5pPr lvl="4">
              <a:spcBef>
                <a:spcPts val="0"/>
              </a:spcBef>
              <a:spcAft>
                <a:spcPts val="0"/>
              </a:spcAft>
              <a:buClr>
                <a:schemeClr val="lt1"/>
              </a:buClr>
              <a:buSzPts val="2800"/>
              <a:buNone/>
              <a:defRPr>
                <a:solidFill>
                  <a:schemeClr val="lt1"/>
                </a:solidFill>
              </a:defRPr>
            </a:lvl5pPr>
            <a:lvl6pPr lvl="5">
              <a:spcBef>
                <a:spcPts val="0"/>
              </a:spcBef>
              <a:spcAft>
                <a:spcPts val="0"/>
              </a:spcAft>
              <a:buClr>
                <a:schemeClr val="lt1"/>
              </a:buClr>
              <a:buSzPts val="2800"/>
              <a:buNone/>
              <a:defRPr>
                <a:solidFill>
                  <a:schemeClr val="lt1"/>
                </a:solidFill>
              </a:defRPr>
            </a:lvl6pPr>
            <a:lvl7pPr lvl="6">
              <a:spcBef>
                <a:spcPts val="0"/>
              </a:spcBef>
              <a:spcAft>
                <a:spcPts val="0"/>
              </a:spcAft>
              <a:buClr>
                <a:schemeClr val="lt1"/>
              </a:buClr>
              <a:buSzPts val="2800"/>
              <a:buNone/>
              <a:defRPr>
                <a:solidFill>
                  <a:schemeClr val="lt1"/>
                </a:solidFill>
              </a:defRPr>
            </a:lvl7pPr>
            <a:lvl8pPr lvl="7">
              <a:spcBef>
                <a:spcPts val="0"/>
              </a:spcBef>
              <a:spcAft>
                <a:spcPts val="0"/>
              </a:spcAft>
              <a:buClr>
                <a:schemeClr val="lt1"/>
              </a:buClr>
              <a:buSzPts val="2800"/>
              <a:buNone/>
              <a:defRPr>
                <a:solidFill>
                  <a:schemeClr val="lt1"/>
                </a:solidFill>
              </a:defRPr>
            </a:lvl8pPr>
            <a:lvl9pPr lvl="8">
              <a:spcBef>
                <a:spcPts val="0"/>
              </a:spcBef>
              <a:spcAft>
                <a:spcPts val="0"/>
              </a:spcAft>
              <a:buClr>
                <a:schemeClr val="lt1"/>
              </a:buClr>
              <a:buSzPts val="2800"/>
              <a:buNone/>
              <a:defRPr>
                <a:solidFill>
                  <a:schemeClr val="lt1"/>
                </a:solidFill>
              </a:defRPr>
            </a:lvl9pPr>
          </a:lstStyle>
          <a:p/>
        </p:txBody>
      </p:sp>
      <p:sp>
        <p:nvSpPr>
          <p:cNvPr id="47" name="Google Shape;47;p9"/>
          <p:cNvSpPr txBox="1"/>
          <p:nvPr>
            <p:ph idx="1" type="subTitle"/>
          </p:nvPr>
        </p:nvSpPr>
        <p:spPr>
          <a:xfrm>
            <a:off x="304800" y="2626725"/>
            <a:ext cx="3704400" cy="926700"/>
          </a:xfrm>
          <a:prstGeom prst="rect">
            <a:avLst/>
          </a:prstGeom>
        </p:spPr>
        <p:txBody>
          <a:bodyPr anchorCtr="0" anchor="t" bIns="91425" lIns="91425" spcFirstLastPara="1" rIns="91425" wrap="square" tIns="91425"/>
          <a:lstStyle>
            <a:lvl1pPr lvl="0">
              <a:lnSpc>
                <a:spcPct val="100000"/>
              </a:lnSpc>
              <a:spcBef>
                <a:spcPts val="0"/>
              </a:spcBef>
              <a:spcAft>
                <a:spcPts val="0"/>
              </a:spcAft>
              <a:buClr>
                <a:schemeClr val="accent2"/>
              </a:buClr>
              <a:buSzPts val="1600"/>
              <a:buNone/>
              <a:defRPr sz="1600">
                <a:solidFill>
                  <a:schemeClr val="accent2"/>
                </a:solidFill>
              </a:defRPr>
            </a:lvl1pPr>
            <a:lvl2pPr lvl="1">
              <a:lnSpc>
                <a:spcPct val="100000"/>
              </a:lnSpc>
              <a:spcBef>
                <a:spcPts val="0"/>
              </a:spcBef>
              <a:spcAft>
                <a:spcPts val="0"/>
              </a:spcAft>
              <a:buClr>
                <a:schemeClr val="accent2"/>
              </a:buClr>
              <a:buSzPts val="1600"/>
              <a:buNone/>
              <a:defRPr sz="1600">
                <a:solidFill>
                  <a:schemeClr val="accent2"/>
                </a:solidFill>
              </a:defRPr>
            </a:lvl2pPr>
            <a:lvl3pPr lvl="2">
              <a:lnSpc>
                <a:spcPct val="100000"/>
              </a:lnSpc>
              <a:spcBef>
                <a:spcPts val="0"/>
              </a:spcBef>
              <a:spcAft>
                <a:spcPts val="0"/>
              </a:spcAft>
              <a:buClr>
                <a:schemeClr val="accent2"/>
              </a:buClr>
              <a:buSzPts val="1600"/>
              <a:buNone/>
              <a:defRPr sz="1600">
                <a:solidFill>
                  <a:schemeClr val="accent2"/>
                </a:solidFill>
              </a:defRPr>
            </a:lvl3pPr>
            <a:lvl4pPr lvl="3">
              <a:lnSpc>
                <a:spcPct val="100000"/>
              </a:lnSpc>
              <a:spcBef>
                <a:spcPts val="0"/>
              </a:spcBef>
              <a:spcAft>
                <a:spcPts val="0"/>
              </a:spcAft>
              <a:buClr>
                <a:schemeClr val="accent2"/>
              </a:buClr>
              <a:buSzPts val="1600"/>
              <a:buNone/>
              <a:defRPr sz="1600">
                <a:solidFill>
                  <a:schemeClr val="accent2"/>
                </a:solidFill>
              </a:defRPr>
            </a:lvl4pPr>
            <a:lvl5pPr lvl="4">
              <a:lnSpc>
                <a:spcPct val="100000"/>
              </a:lnSpc>
              <a:spcBef>
                <a:spcPts val="0"/>
              </a:spcBef>
              <a:spcAft>
                <a:spcPts val="0"/>
              </a:spcAft>
              <a:buClr>
                <a:schemeClr val="accent2"/>
              </a:buClr>
              <a:buSzPts val="1600"/>
              <a:buNone/>
              <a:defRPr sz="1600">
                <a:solidFill>
                  <a:schemeClr val="accent2"/>
                </a:solidFill>
              </a:defRPr>
            </a:lvl5pPr>
            <a:lvl6pPr lvl="5">
              <a:lnSpc>
                <a:spcPct val="100000"/>
              </a:lnSpc>
              <a:spcBef>
                <a:spcPts val="0"/>
              </a:spcBef>
              <a:spcAft>
                <a:spcPts val="0"/>
              </a:spcAft>
              <a:buClr>
                <a:schemeClr val="accent2"/>
              </a:buClr>
              <a:buSzPts val="1600"/>
              <a:buNone/>
              <a:defRPr sz="1600">
                <a:solidFill>
                  <a:schemeClr val="accent2"/>
                </a:solidFill>
              </a:defRPr>
            </a:lvl6pPr>
            <a:lvl7pPr lvl="6">
              <a:lnSpc>
                <a:spcPct val="100000"/>
              </a:lnSpc>
              <a:spcBef>
                <a:spcPts val="0"/>
              </a:spcBef>
              <a:spcAft>
                <a:spcPts val="0"/>
              </a:spcAft>
              <a:buClr>
                <a:schemeClr val="accent2"/>
              </a:buClr>
              <a:buSzPts val="1600"/>
              <a:buNone/>
              <a:defRPr sz="1600">
                <a:solidFill>
                  <a:schemeClr val="accent2"/>
                </a:solidFill>
              </a:defRPr>
            </a:lvl7pPr>
            <a:lvl8pPr lvl="7">
              <a:lnSpc>
                <a:spcPct val="100000"/>
              </a:lnSpc>
              <a:spcBef>
                <a:spcPts val="0"/>
              </a:spcBef>
              <a:spcAft>
                <a:spcPts val="0"/>
              </a:spcAft>
              <a:buClr>
                <a:schemeClr val="accent2"/>
              </a:buClr>
              <a:buSzPts val="1600"/>
              <a:buNone/>
              <a:defRPr sz="1600">
                <a:solidFill>
                  <a:schemeClr val="accent2"/>
                </a:solidFill>
              </a:defRPr>
            </a:lvl8pPr>
            <a:lvl9pPr lvl="8">
              <a:lnSpc>
                <a:spcPct val="100000"/>
              </a:lnSpc>
              <a:spcBef>
                <a:spcPts val="0"/>
              </a:spcBef>
              <a:spcAft>
                <a:spcPts val="0"/>
              </a:spcAft>
              <a:buClr>
                <a:schemeClr val="accent2"/>
              </a:buClr>
              <a:buSzPts val="1600"/>
              <a:buNone/>
              <a:defRPr sz="1600">
                <a:solidFill>
                  <a:schemeClr val="accent2"/>
                </a:solidFill>
              </a:defRPr>
            </a:lvl9pPr>
          </a:lstStyle>
          <a:p/>
        </p:txBody>
      </p:sp>
      <p:sp>
        <p:nvSpPr>
          <p:cNvPr id="48" name="Google Shape;48;p9"/>
          <p:cNvSpPr txBox="1"/>
          <p:nvPr>
            <p:ph idx="2" type="body"/>
          </p:nvPr>
        </p:nvSpPr>
        <p:spPr>
          <a:xfrm>
            <a:off x="4879025" y="500925"/>
            <a:ext cx="3954000" cy="4111500"/>
          </a:xfrm>
          <a:prstGeom prst="rect">
            <a:avLst/>
          </a:prstGeom>
        </p:spPr>
        <p:txBody>
          <a:bodyPr anchorCtr="0" anchor="t" bIns="91425" lIns="91425" spcFirstLastPara="1" rIns="91425" wrap="square" tIns="91425"/>
          <a:lstStyle>
            <a:lvl1pPr indent="-311150" lvl="0" marL="457200">
              <a:spcBef>
                <a:spcPts val="0"/>
              </a:spcBef>
              <a:spcAft>
                <a:spcPts val="0"/>
              </a:spcAft>
              <a:buSzPts val="1300"/>
              <a:buChar char="●"/>
              <a:defRPr/>
            </a:lvl1pPr>
            <a:lvl2pPr indent="-298450" lvl="1" marL="914400">
              <a:spcBef>
                <a:spcPts val="1600"/>
              </a:spcBef>
              <a:spcAft>
                <a:spcPts val="0"/>
              </a:spcAft>
              <a:buSzPts val="1100"/>
              <a:buChar char="○"/>
              <a:defRPr/>
            </a:lvl2pPr>
            <a:lvl3pPr indent="-298450" lvl="2" marL="1371600">
              <a:spcBef>
                <a:spcPts val="1600"/>
              </a:spcBef>
              <a:spcAft>
                <a:spcPts val="0"/>
              </a:spcAft>
              <a:buSzPts val="1100"/>
              <a:buChar char="■"/>
              <a:defRPr/>
            </a:lvl3pPr>
            <a:lvl4pPr indent="-298450" lvl="3" marL="1828800">
              <a:spcBef>
                <a:spcPts val="1600"/>
              </a:spcBef>
              <a:spcAft>
                <a:spcPts val="0"/>
              </a:spcAft>
              <a:buSzPts val="1100"/>
              <a:buChar char="●"/>
              <a:defRPr/>
            </a:lvl4pPr>
            <a:lvl5pPr indent="-298450" lvl="4" marL="2286000">
              <a:spcBef>
                <a:spcPts val="1600"/>
              </a:spcBef>
              <a:spcAft>
                <a:spcPts val="0"/>
              </a:spcAft>
              <a:buSzPts val="1100"/>
              <a:buChar char="○"/>
              <a:defRPr/>
            </a:lvl5pPr>
            <a:lvl6pPr indent="-298450" lvl="5" marL="2743200">
              <a:spcBef>
                <a:spcPts val="1600"/>
              </a:spcBef>
              <a:spcAft>
                <a:spcPts val="0"/>
              </a:spcAft>
              <a:buSzPts val="1100"/>
              <a:buChar char="■"/>
              <a:defRPr/>
            </a:lvl6pPr>
            <a:lvl7pPr indent="-298450" lvl="6" marL="3200400">
              <a:spcBef>
                <a:spcPts val="1600"/>
              </a:spcBef>
              <a:spcAft>
                <a:spcPts val="0"/>
              </a:spcAft>
              <a:buSzPts val="1100"/>
              <a:buChar char="●"/>
              <a:defRPr/>
            </a:lvl7pPr>
            <a:lvl8pPr indent="-298450" lvl="7" marL="3657600">
              <a:spcBef>
                <a:spcPts val="1600"/>
              </a:spcBef>
              <a:spcAft>
                <a:spcPts val="0"/>
              </a:spcAft>
              <a:buSzPts val="1100"/>
              <a:buChar char="○"/>
              <a:defRPr/>
            </a:lvl8pPr>
            <a:lvl9pPr indent="-298450" lvl="8" marL="4114800">
              <a:spcBef>
                <a:spcPts val="1600"/>
              </a:spcBef>
              <a:spcAft>
                <a:spcPts val="1600"/>
              </a:spcAft>
              <a:buSzPts val="1100"/>
              <a:buChar char="■"/>
              <a:defRPr/>
            </a:lvl9pPr>
          </a:lstStyle>
          <a:p/>
        </p:txBody>
      </p:sp>
      <p:sp>
        <p:nvSpPr>
          <p:cNvPr id="49" name="Google Shape;49;p9"/>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aption">
  <p:cSld name="CAPTION_ONLY">
    <p:spTree>
      <p:nvGrpSpPr>
        <p:cNvPr id="50" name="Shape 50"/>
        <p:cNvGrpSpPr/>
        <p:nvPr/>
      </p:nvGrpSpPr>
      <p:grpSpPr>
        <a:xfrm>
          <a:off x="0" y="0"/>
          <a:ext cx="0" cy="0"/>
          <a:chOff x="0" y="0"/>
          <a:chExt cx="0" cy="0"/>
        </a:xfrm>
      </p:grpSpPr>
      <p:sp>
        <p:nvSpPr>
          <p:cNvPr id="51" name="Google Shape;51;p10"/>
          <p:cNvSpPr/>
          <p:nvPr/>
        </p:nvSpPr>
        <p:spPr>
          <a:xfrm>
            <a:off x="0" y="4369000"/>
            <a:ext cx="9144000" cy="7743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2" name="Google Shape;52;p10"/>
          <p:cNvSpPr txBox="1"/>
          <p:nvPr>
            <p:ph idx="1" type="body"/>
          </p:nvPr>
        </p:nvSpPr>
        <p:spPr>
          <a:xfrm>
            <a:off x="311700" y="4521400"/>
            <a:ext cx="7979400" cy="460500"/>
          </a:xfrm>
          <a:prstGeom prst="rect">
            <a:avLst/>
          </a:prstGeom>
        </p:spPr>
        <p:txBody>
          <a:bodyPr anchorCtr="0" anchor="ctr" bIns="91425" lIns="91425" spcFirstLastPara="1" rIns="91425" wrap="square" tIns="91425"/>
          <a:lstStyle>
            <a:lvl1pPr indent="-228600" lvl="0" marL="457200">
              <a:lnSpc>
                <a:spcPct val="100000"/>
              </a:lnSpc>
              <a:spcBef>
                <a:spcPts val="0"/>
              </a:spcBef>
              <a:spcAft>
                <a:spcPts val="0"/>
              </a:spcAft>
              <a:buClr>
                <a:schemeClr val="lt1"/>
              </a:buClr>
              <a:buSzPts val="1300"/>
              <a:buFont typeface="Merriweather"/>
              <a:buNone/>
              <a:defRPr>
                <a:solidFill>
                  <a:schemeClr val="lt1"/>
                </a:solidFill>
                <a:latin typeface="Merriweather"/>
                <a:ea typeface="Merriweather"/>
                <a:cs typeface="Merriweather"/>
                <a:sym typeface="Merriweather"/>
              </a:defRPr>
            </a:lvl1pPr>
          </a:lstStyle>
          <a:p/>
        </p:txBody>
      </p:sp>
      <p:sp>
        <p:nvSpPr>
          <p:cNvPr id="53" name="Google Shape;53;p10"/>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name="paradigm">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lstStyle>
            <a:lvl1pPr lvl="0">
              <a:spcBef>
                <a:spcPts val="0"/>
              </a:spcBef>
              <a:spcAft>
                <a:spcPts val="0"/>
              </a:spcAft>
              <a:buClr>
                <a:schemeClr val="accent1"/>
              </a:buClr>
              <a:buSzPts val="2800"/>
              <a:buFont typeface="Merriweather"/>
              <a:buNone/>
              <a:defRPr sz="2800">
                <a:solidFill>
                  <a:schemeClr val="accent1"/>
                </a:solidFill>
                <a:latin typeface="Merriweather"/>
                <a:ea typeface="Merriweather"/>
                <a:cs typeface="Merriweather"/>
                <a:sym typeface="Merriweather"/>
              </a:defRPr>
            </a:lvl1pPr>
            <a:lvl2pPr lvl="1">
              <a:spcBef>
                <a:spcPts val="0"/>
              </a:spcBef>
              <a:spcAft>
                <a:spcPts val="0"/>
              </a:spcAft>
              <a:buClr>
                <a:schemeClr val="accent1"/>
              </a:buClr>
              <a:buSzPts val="2800"/>
              <a:buFont typeface="Merriweather"/>
              <a:buNone/>
              <a:defRPr sz="2800">
                <a:solidFill>
                  <a:schemeClr val="accent1"/>
                </a:solidFill>
                <a:latin typeface="Merriweather"/>
                <a:ea typeface="Merriweather"/>
                <a:cs typeface="Merriweather"/>
                <a:sym typeface="Merriweather"/>
              </a:defRPr>
            </a:lvl2pPr>
            <a:lvl3pPr lvl="2">
              <a:spcBef>
                <a:spcPts val="0"/>
              </a:spcBef>
              <a:spcAft>
                <a:spcPts val="0"/>
              </a:spcAft>
              <a:buClr>
                <a:schemeClr val="accent1"/>
              </a:buClr>
              <a:buSzPts val="2800"/>
              <a:buFont typeface="Merriweather"/>
              <a:buNone/>
              <a:defRPr sz="2800">
                <a:solidFill>
                  <a:schemeClr val="accent1"/>
                </a:solidFill>
                <a:latin typeface="Merriweather"/>
                <a:ea typeface="Merriweather"/>
                <a:cs typeface="Merriweather"/>
                <a:sym typeface="Merriweather"/>
              </a:defRPr>
            </a:lvl3pPr>
            <a:lvl4pPr lvl="3">
              <a:spcBef>
                <a:spcPts val="0"/>
              </a:spcBef>
              <a:spcAft>
                <a:spcPts val="0"/>
              </a:spcAft>
              <a:buClr>
                <a:schemeClr val="accent1"/>
              </a:buClr>
              <a:buSzPts val="2800"/>
              <a:buFont typeface="Merriweather"/>
              <a:buNone/>
              <a:defRPr sz="2800">
                <a:solidFill>
                  <a:schemeClr val="accent1"/>
                </a:solidFill>
                <a:latin typeface="Merriweather"/>
                <a:ea typeface="Merriweather"/>
                <a:cs typeface="Merriweather"/>
                <a:sym typeface="Merriweather"/>
              </a:defRPr>
            </a:lvl4pPr>
            <a:lvl5pPr lvl="4">
              <a:spcBef>
                <a:spcPts val="0"/>
              </a:spcBef>
              <a:spcAft>
                <a:spcPts val="0"/>
              </a:spcAft>
              <a:buClr>
                <a:schemeClr val="accent1"/>
              </a:buClr>
              <a:buSzPts val="2800"/>
              <a:buFont typeface="Merriweather"/>
              <a:buNone/>
              <a:defRPr sz="2800">
                <a:solidFill>
                  <a:schemeClr val="accent1"/>
                </a:solidFill>
                <a:latin typeface="Merriweather"/>
                <a:ea typeface="Merriweather"/>
                <a:cs typeface="Merriweather"/>
                <a:sym typeface="Merriweather"/>
              </a:defRPr>
            </a:lvl5pPr>
            <a:lvl6pPr lvl="5">
              <a:spcBef>
                <a:spcPts val="0"/>
              </a:spcBef>
              <a:spcAft>
                <a:spcPts val="0"/>
              </a:spcAft>
              <a:buClr>
                <a:schemeClr val="accent1"/>
              </a:buClr>
              <a:buSzPts val="2800"/>
              <a:buFont typeface="Merriweather"/>
              <a:buNone/>
              <a:defRPr sz="2800">
                <a:solidFill>
                  <a:schemeClr val="accent1"/>
                </a:solidFill>
                <a:latin typeface="Merriweather"/>
                <a:ea typeface="Merriweather"/>
                <a:cs typeface="Merriweather"/>
                <a:sym typeface="Merriweather"/>
              </a:defRPr>
            </a:lvl6pPr>
            <a:lvl7pPr lvl="6">
              <a:spcBef>
                <a:spcPts val="0"/>
              </a:spcBef>
              <a:spcAft>
                <a:spcPts val="0"/>
              </a:spcAft>
              <a:buClr>
                <a:schemeClr val="accent1"/>
              </a:buClr>
              <a:buSzPts val="2800"/>
              <a:buFont typeface="Merriweather"/>
              <a:buNone/>
              <a:defRPr sz="2800">
                <a:solidFill>
                  <a:schemeClr val="accent1"/>
                </a:solidFill>
                <a:latin typeface="Merriweather"/>
                <a:ea typeface="Merriweather"/>
                <a:cs typeface="Merriweather"/>
                <a:sym typeface="Merriweather"/>
              </a:defRPr>
            </a:lvl7pPr>
            <a:lvl8pPr lvl="7">
              <a:spcBef>
                <a:spcPts val="0"/>
              </a:spcBef>
              <a:spcAft>
                <a:spcPts val="0"/>
              </a:spcAft>
              <a:buClr>
                <a:schemeClr val="accent1"/>
              </a:buClr>
              <a:buSzPts val="2800"/>
              <a:buFont typeface="Merriweather"/>
              <a:buNone/>
              <a:defRPr sz="2800">
                <a:solidFill>
                  <a:schemeClr val="accent1"/>
                </a:solidFill>
                <a:latin typeface="Merriweather"/>
                <a:ea typeface="Merriweather"/>
                <a:cs typeface="Merriweather"/>
                <a:sym typeface="Merriweather"/>
              </a:defRPr>
            </a:lvl8pPr>
            <a:lvl9pPr lvl="8">
              <a:spcBef>
                <a:spcPts val="0"/>
              </a:spcBef>
              <a:spcAft>
                <a:spcPts val="0"/>
              </a:spcAft>
              <a:buClr>
                <a:schemeClr val="accent1"/>
              </a:buClr>
              <a:buSzPts val="2800"/>
              <a:buFont typeface="Merriweather"/>
              <a:buNone/>
              <a:defRPr sz="2800">
                <a:solidFill>
                  <a:schemeClr val="accent1"/>
                </a:solidFill>
                <a:latin typeface="Merriweather"/>
                <a:ea typeface="Merriweather"/>
                <a:cs typeface="Merriweather"/>
                <a:sym typeface="Merriweather"/>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lstStyle>
            <a:lvl1pPr indent="-311150" lvl="0" marL="457200">
              <a:lnSpc>
                <a:spcPct val="115000"/>
              </a:lnSpc>
              <a:spcBef>
                <a:spcPts val="0"/>
              </a:spcBef>
              <a:spcAft>
                <a:spcPts val="0"/>
              </a:spcAft>
              <a:buClr>
                <a:schemeClr val="dk2"/>
              </a:buClr>
              <a:buSzPts val="1300"/>
              <a:buFont typeface="Roboto"/>
              <a:buChar char="●"/>
              <a:defRPr sz="1300">
                <a:solidFill>
                  <a:schemeClr val="dk2"/>
                </a:solidFill>
                <a:latin typeface="Roboto"/>
                <a:ea typeface="Roboto"/>
                <a:cs typeface="Roboto"/>
                <a:sym typeface="Roboto"/>
              </a:defRPr>
            </a:lvl1pPr>
            <a:lvl2pPr indent="-298450" lvl="1" marL="914400">
              <a:lnSpc>
                <a:spcPct val="115000"/>
              </a:lnSpc>
              <a:spcBef>
                <a:spcPts val="1600"/>
              </a:spcBef>
              <a:spcAft>
                <a:spcPts val="0"/>
              </a:spcAft>
              <a:buClr>
                <a:schemeClr val="dk2"/>
              </a:buClr>
              <a:buSzPts val="1100"/>
              <a:buFont typeface="Roboto"/>
              <a:buChar char="○"/>
              <a:defRPr sz="1100">
                <a:solidFill>
                  <a:schemeClr val="dk2"/>
                </a:solidFill>
                <a:latin typeface="Roboto"/>
                <a:ea typeface="Roboto"/>
                <a:cs typeface="Roboto"/>
                <a:sym typeface="Roboto"/>
              </a:defRPr>
            </a:lvl2pPr>
            <a:lvl3pPr indent="-298450" lvl="2" marL="1371600">
              <a:lnSpc>
                <a:spcPct val="115000"/>
              </a:lnSpc>
              <a:spcBef>
                <a:spcPts val="1600"/>
              </a:spcBef>
              <a:spcAft>
                <a:spcPts val="0"/>
              </a:spcAft>
              <a:buClr>
                <a:schemeClr val="dk2"/>
              </a:buClr>
              <a:buSzPts val="1100"/>
              <a:buFont typeface="Roboto"/>
              <a:buChar char="■"/>
              <a:defRPr sz="1100">
                <a:solidFill>
                  <a:schemeClr val="dk2"/>
                </a:solidFill>
                <a:latin typeface="Roboto"/>
                <a:ea typeface="Roboto"/>
                <a:cs typeface="Roboto"/>
                <a:sym typeface="Roboto"/>
              </a:defRPr>
            </a:lvl3pPr>
            <a:lvl4pPr indent="-298450" lvl="3" marL="1828800">
              <a:lnSpc>
                <a:spcPct val="115000"/>
              </a:lnSpc>
              <a:spcBef>
                <a:spcPts val="1600"/>
              </a:spcBef>
              <a:spcAft>
                <a:spcPts val="0"/>
              </a:spcAft>
              <a:buClr>
                <a:schemeClr val="dk2"/>
              </a:buClr>
              <a:buSzPts val="1100"/>
              <a:buFont typeface="Roboto"/>
              <a:buChar char="●"/>
              <a:defRPr sz="1100">
                <a:solidFill>
                  <a:schemeClr val="dk2"/>
                </a:solidFill>
                <a:latin typeface="Roboto"/>
                <a:ea typeface="Roboto"/>
                <a:cs typeface="Roboto"/>
                <a:sym typeface="Roboto"/>
              </a:defRPr>
            </a:lvl4pPr>
            <a:lvl5pPr indent="-298450" lvl="4" marL="2286000">
              <a:lnSpc>
                <a:spcPct val="115000"/>
              </a:lnSpc>
              <a:spcBef>
                <a:spcPts val="1600"/>
              </a:spcBef>
              <a:spcAft>
                <a:spcPts val="0"/>
              </a:spcAft>
              <a:buClr>
                <a:schemeClr val="dk2"/>
              </a:buClr>
              <a:buSzPts val="1100"/>
              <a:buFont typeface="Roboto"/>
              <a:buChar char="○"/>
              <a:defRPr sz="1100">
                <a:solidFill>
                  <a:schemeClr val="dk2"/>
                </a:solidFill>
                <a:latin typeface="Roboto"/>
                <a:ea typeface="Roboto"/>
                <a:cs typeface="Roboto"/>
                <a:sym typeface="Roboto"/>
              </a:defRPr>
            </a:lvl5pPr>
            <a:lvl6pPr indent="-298450" lvl="5" marL="2743200">
              <a:lnSpc>
                <a:spcPct val="115000"/>
              </a:lnSpc>
              <a:spcBef>
                <a:spcPts val="1600"/>
              </a:spcBef>
              <a:spcAft>
                <a:spcPts val="0"/>
              </a:spcAft>
              <a:buClr>
                <a:schemeClr val="dk2"/>
              </a:buClr>
              <a:buSzPts val="1100"/>
              <a:buFont typeface="Roboto"/>
              <a:buChar char="■"/>
              <a:defRPr sz="1100">
                <a:solidFill>
                  <a:schemeClr val="dk2"/>
                </a:solidFill>
                <a:latin typeface="Roboto"/>
                <a:ea typeface="Roboto"/>
                <a:cs typeface="Roboto"/>
                <a:sym typeface="Roboto"/>
              </a:defRPr>
            </a:lvl6pPr>
            <a:lvl7pPr indent="-298450" lvl="6" marL="3200400">
              <a:lnSpc>
                <a:spcPct val="115000"/>
              </a:lnSpc>
              <a:spcBef>
                <a:spcPts val="1600"/>
              </a:spcBef>
              <a:spcAft>
                <a:spcPts val="0"/>
              </a:spcAft>
              <a:buClr>
                <a:schemeClr val="dk2"/>
              </a:buClr>
              <a:buSzPts val="1100"/>
              <a:buFont typeface="Roboto"/>
              <a:buChar char="●"/>
              <a:defRPr sz="1100">
                <a:solidFill>
                  <a:schemeClr val="dk2"/>
                </a:solidFill>
                <a:latin typeface="Roboto"/>
                <a:ea typeface="Roboto"/>
                <a:cs typeface="Roboto"/>
                <a:sym typeface="Roboto"/>
              </a:defRPr>
            </a:lvl7pPr>
            <a:lvl8pPr indent="-298450" lvl="7" marL="3657600">
              <a:lnSpc>
                <a:spcPct val="115000"/>
              </a:lnSpc>
              <a:spcBef>
                <a:spcPts val="1600"/>
              </a:spcBef>
              <a:spcAft>
                <a:spcPts val="0"/>
              </a:spcAft>
              <a:buClr>
                <a:schemeClr val="dk2"/>
              </a:buClr>
              <a:buSzPts val="1100"/>
              <a:buFont typeface="Roboto"/>
              <a:buChar char="○"/>
              <a:defRPr sz="1100">
                <a:solidFill>
                  <a:schemeClr val="dk2"/>
                </a:solidFill>
                <a:latin typeface="Roboto"/>
                <a:ea typeface="Roboto"/>
                <a:cs typeface="Roboto"/>
                <a:sym typeface="Roboto"/>
              </a:defRPr>
            </a:lvl8pPr>
            <a:lvl9pPr indent="-298450" lvl="8" marL="4114800">
              <a:lnSpc>
                <a:spcPct val="115000"/>
              </a:lnSpc>
              <a:spcBef>
                <a:spcPts val="1600"/>
              </a:spcBef>
              <a:spcAft>
                <a:spcPts val="1600"/>
              </a:spcAft>
              <a:buClr>
                <a:schemeClr val="dk2"/>
              </a:buClr>
              <a:buSzPts val="1100"/>
              <a:buFont typeface="Roboto"/>
              <a:buChar char="■"/>
              <a:defRPr sz="1100">
                <a:solidFill>
                  <a:schemeClr val="dk2"/>
                </a:solidFill>
                <a:latin typeface="Roboto"/>
                <a:ea typeface="Roboto"/>
                <a:cs typeface="Roboto"/>
                <a:sym typeface="Roboto"/>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lvl="0" algn="r">
              <a:buNone/>
              <a:defRPr sz="1000">
                <a:solidFill>
                  <a:schemeClr val="dk2"/>
                </a:solidFill>
                <a:latin typeface="Roboto"/>
                <a:ea typeface="Roboto"/>
                <a:cs typeface="Roboto"/>
                <a:sym typeface="Roboto"/>
              </a:defRPr>
            </a:lvl1pPr>
            <a:lvl2pPr lvl="1" algn="r">
              <a:buNone/>
              <a:defRPr sz="1000">
                <a:solidFill>
                  <a:schemeClr val="dk2"/>
                </a:solidFill>
                <a:latin typeface="Roboto"/>
                <a:ea typeface="Roboto"/>
                <a:cs typeface="Roboto"/>
                <a:sym typeface="Roboto"/>
              </a:defRPr>
            </a:lvl2pPr>
            <a:lvl3pPr lvl="2" algn="r">
              <a:buNone/>
              <a:defRPr sz="1000">
                <a:solidFill>
                  <a:schemeClr val="dk2"/>
                </a:solidFill>
                <a:latin typeface="Roboto"/>
                <a:ea typeface="Roboto"/>
                <a:cs typeface="Roboto"/>
                <a:sym typeface="Roboto"/>
              </a:defRPr>
            </a:lvl3pPr>
            <a:lvl4pPr lvl="3" algn="r">
              <a:buNone/>
              <a:defRPr sz="1000">
                <a:solidFill>
                  <a:schemeClr val="dk2"/>
                </a:solidFill>
                <a:latin typeface="Roboto"/>
                <a:ea typeface="Roboto"/>
                <a:cs typeface="Roboto"/>
                <a:sym typeface="Roboto"/>
              </a:defRPr>
            </a:lvl4pPr>
            <a:lvl5pPr lvl="4" algn="r">
              <a:buNone/>
              <a:defRPr sz="1000">
                <a:solidFill>
                  <a:schemeClr val="dk2"/>
                </a:solidFill>
                <a:latin typeface="Roboto"/>
                <a:ea typeface="Roboto"/>
                <a:cs typeface="Roboto"/>
                <a:sym typeface="Roboto"/>
              </a:defRPr>
            </a:lvl5pPr>
            <a:lvl6pPr lvl="5" algn="r">
              <a:buNone/>
              <a:defRPr sz="1000">
                <a:solidFill>
                  <a:schemeClr val="dk2"/>
                </a:solidFill>
                <a:latin typeface="Roboto"/>
                <a:ea typeface="Roboto"/>
                <a:cs typeface="Roboto"/>
                <a:sym typeface="Roboto"/>
              </a:defRPr>
            </a:lvl6pPr>
            <a:lvl7pPr lvl="6" algn="r">
              <a:buNone/>
              <a:defRPr sz="1000">
                <a:solidFill>
                  <a:schemeClr val="dk2"/>
                </a:solidFill>
                <a:latin typeface="Roboto"/>
                <a:ea typeface="Roboto"/>
                <a:cs typeface="Roboto"/>
                <a:sym typeface="Roboto"/>
              </a:defRPr>
            </a:lvl7pPr>
            <a:lvl8pPr lvl="7" algn="r">
              <a:buNone/>
              <a:defRPr sz="1000">
                <a:solidFill>
                  <a:schemeClr val="dk2"/>
                </a:solidFill>
                <a:latin typeface="Roboto"/>
                <a:ea typeface="Roboto"/>
                <a:cs typeface="Roboto"/>
                <a:sym typeface="Roboto"/>
              </a:defRPr>
            </a:lvl8pPr>
            <a:lvl9pPr lvl="8" algn="r">
              <a:buNone/>
              <a:defRPr sz="1000">
                <a:solidFill>
                  <a:schemeClr val="dk2"/>
                </a:solidFill>
                <a:latin typeface="Roboto"/>
                <a:ea typeface="Roboto"/>
                <a:cs typeface="Roboto"/>
                <a:sym typeface="Roboto"/>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2.png"/><Relationship Id="rId4" Type="http://schemas.openxmlformats.org/officeDocument/2006/relationships/image" Target="../media/image1.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xml"/><Relationship Id="rId3" Type="http://schemas.openxmlformats.org/officeDocument/2006/relationships/image" Target="../media/image9.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xml"/><Relationship Id="rId3" Type="http://schemas.openxmlformats.org/officeDocument/2006/relationships/image" Target="../media/image1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 Id="rId3" Type="http://schemas.openxmlformats.org/officeDocument/2006/relationships/hyperlink" Target="http://mentalfloss.com/article/49935/10-very-costly-typos" TargetMode="External"/><Relationship Id="rId4" Type="http://schemas.openxmlformats.org/officeDocument/2006/relationships/hyperlink" Target="https://www.usatoday.com/story/news/politics/2019/03/11/donald-trump-claims-he-called-tim-cook-tim-apple/3128766002/" TargetMode="External"/><Relationship Id="rId5" Type="http://schemas.openxmlformats.org/officeDocument/2006/relationships/image" Target="../media/image4.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 Id="rId3" Type="http://schemas.openxmlformats.org/officeDocument/2006/relationships/image" Target="../media/image3.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 Id="rId3" Type="http://schemas.openxmlformats.org/officeDocument/2006/relationships/image" Target="../media/image5.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 Id="rId3" Type="http://schemas.openxmlformats.org/officeDocument/2006/relationships/image" Target="../media/image6.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 Id="rId3" Type="http://schemas.openxmlformats.org/officeDocument/2006/relationships/image" Target="../media/image7.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 Id="rId3" Type="http://schemas.openxmlformats.org/officeDocument/2006/relationships/image" Target="../media/image8.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 Id="rId3" Type="http://schemas.openxmlformats.org/officeDocument/2006/relationships/image" Target="../media/image10.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63" name="Shape 63"/>
        <p:cNvGrpSpPr/>
        <p:nvPr/>
      </p:nvGrpSpPr>
      <p:grpSpPr>
        <a:xfrm>
          <a:off x="0" y="0"/>
          <a:ext cx="0" cy="0"/>
          <a:chOff x="0" y="0"/>
          <a:chExt cx="0" cy="0"/>
        </a:xfrm>
      </p:grpSpPr>
      <p:sp>
        <p:nvSpPr>
          <p:cNvPr id="64" name="Google Shape;64;p13"/>
          <p:cNvSpPr txBox="1"/>
          <p:nvPr>
            <p:ph type="ctrTitle"/>
          </p:nvPr>
        </p:nvSpPr>
        <p:spPr>
          <a:xfrm>
            <a:off x="311700" y="539725"/>
            <a:ext cx="8520600" cy="12825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Oral, Written, and Remote Communication in the Classroom</a:t>
            </a:r>
            <a:endParaRPr/>
          </a:p>
        </p:txBody>
      </p:sp>
      <p:sp>
        <p:nvSpPr>
          <p:cNvPr id="65" name="Google Shape;65;p13"/>
          <p:cNvSpPr txBox="1"/>
          <p:nvPr>
            <p:ph idx="1" type="subTitle"/>
          </p:nvPr>
        </p:nvSpPr>
        <p:spPr>
          <a:xfrm>
            <a:off x="311700" y="1878560"/>
            <a:ext cx="4242600" cy="7383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John D. Kurzawa</a:t>
            </a:r>
            <a:endParaRPr/>
          </a:p>
          <a:p>
            <a:pPr indent="0" lvl="0" marL="0" rtl="0" algn="l">
              <a:spcBef>
                <a:spcPts val="0"/>
              </a:spcBef>
              <a:spcAft>
                <a:spcPts val="0"/>
              </a:spcAft>
              <a:buNone/>
            </a:pPr>
            <a:r>
              <a:rPr lang="en"/>
              <a:t>2018-2019 Kenan Fellow</a:t>
            </a:r>
            <a:endParaRPr/>
          </a:p>
        </p:txBody>
      </p:sp>
      <p:pic>
        <p:nvPicPr>
          <p:cNvPr id="66" name="Google Shape;66;p13"/>
          <p:cNvPicPr preferRelativeResize="0"/>
          <p:nvPr/>
        </p:nvPicPr>
        <p:blipFill>
          <a:blip r:embed="rId3">
            <a:alphaModFix/>
          </a:blip>
          <a:stretch>
            <a:fillRect/>
          </a:stretch>
        </p:blipFill>
        <p:spPr>
          <a:xfrm>
            <a:off x="5974800" y="2571760"/>
            <a:ext cx="2857500" cy="1600200"/>
          </a:xfrm>
          <a:prstGeom prst="rect">
            <a:avLst/>
          </a:prstGeom>
          <a:noFill/>
          <a:ln>
            <a:noFill/>
          </a:ln>
        </p:spPr>
      </p:pic>
      <p:pic>
        <p:nvPicPr>
          <p:cNvPr id="67" name="Google Shape;67;p13"/>
          <p:cNvPicPr preferRelativeResize="0"/>
          <p:nvPr/>
        </p:nvPicPr>
        <p:blipFill>
          <a:blip r:embed="rId4">
            <a:alphaModFix/>
          </a:blip>
          <a:stretch>
            <a:fillRect/>
          </a:stretch>
        </p:blipFill>
        <p:spPr>
          <a:xfrm>
            <a:off x="1318625" y="2686060"/>
            <a:ext cx="3333750" cy="1371600"/>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27" name="Shape 127"/>
        <p:cNvGrpSpPr/>
        <p:nvPr/>
      </p:nvGrpSpPr>
      <p:grpSpPr>
        <a:xfrm>
          <a:off x="0" y="0"/>
          <a:ext cx="0" cy="0"/>
          <a:chOff x="0" y="0"/>
          <a:chExt cx="0" cy="0"/>
        </a:xfrm>
      </p:grpSpPr>
      <p:sp>
        <p:nvSpPr>
          <p:cNvPr id="128" name="Google Shape;128;p22"/>
          <p:cNvSpPr txBox="1"/>
          <p:nvPr>
            <p:ph type="title"/>
          </p:nvPr>
        </p:nvSpPr>
        <p:spPr>
          <a:xfrm>
            <a:off x="311725" y="500925"/>
            <a:ext cx="3706500" cy="25089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How can we, as teachers, help?</a:t>
            </a:r>
            <a:endParaRPr/>
          </a:p>
        </p:txBody>
      </p:sp>
      <p:sp>
        <p:nvSpPr>
          <p:cNvPr id="129" name="Google Shape;129;p22"/>
          <p:cNvSpPr txBox="1"/>
          <p:nvPr>
            <p:ph idx="1" type="body"/>
          </p:nvPr>
        </p:nvSpPr>
        <p:spPr>
          <a:xfrm>
            <a:off x="4644675" y="500925"/>
            <a:ext cx="4166400" cy="40986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1800"/>
              <a:t>Within the guides of our </a:t>
            </a:r>
            <a:r>
              <a:rPr lang="en" sz="1800"/>
              <a:t>curricula</a:t>
            </a:r>
            <a:r>
              <a:rPr lang="en" sz="1800"/>
              <a:t>, we must weave the teaching of interpersonal skills through such activities as:</a:t>
            </a:r>
            <a:endParaRPr sz="1800"/>
          </a:p>
          <a:p>
            <a:pPr indent="0" lvl="0" marL="0" rtl="0" algn="l">
              <a:spcBef>
                <a:spcPts val="1600"/>
              </a:spcBef>
              <a:spcAft>
                <a:spcPts val="0"/>
              </a:spcAft>
              <a:buNone/>
            </a:pPr>
            <a:r>
              <a:rPr lang="en" sz="1800"/>
              <a:t>	-Increased focus on writing</a:t>
            </a:r>
            <a:endParaRPr sz="1800"/>
          </a:p>
          <a:p>
            <a:pPr indent="0" lvl="0" marL="0" rtl="0" algn="l">
              <a:spcBef>
                <a:spcPts val="1600"/>
              </a:spcBef>
              <a:spcAft>
                <a:spcPts val="0"/>
              </a:spcAft>
              <a:buNone/>
            </a:pPr>
            <a:r>
              <a:rPr lang="en" sz="1800"/>
              <a:t>	-Oral presentations</a:t>
            </a:r>
            <a:endParaRPr sz="1800"/>
          </a:p>
          <a:p>
            <a:pPr indent="0" lvl="0" marL="0" rtl="0" algn="l">
              <a:spcBef>
                <a:spcPts val="1600"/>
              </a:spcBef>
              <a:spcAft>
                <a:spcPts val="0"/>
              </a:spcAft>
              <a:buNone/>
            </a:pPr>
            <a:r>
              <a:rPr lang="en" sz="1800"/>
              <a:t>	-Group presentations</a:t>
            </a:r>
            <a:endParaRPr sz="1800"/>
          </a:p>
          <a:p>
            <a:pPr indent="0" lvl="0" marL="0" rtl="0" algn="l">
              <a:spcBef>
                <a:spcPts val="1600"/>
              </a:spcBef>
              <a:spcAft>
                <a:spcPts val="0"/>
              </a:spcAft>
              <a:buNone/>
            </a:pPr>
            <a:r>
              <a:rPr lang="en" sz="1800"/>
              <a:t>	-Student communication and teamwork.</a:t>
            </a:r>
            <a:endParaRPr sz="1800"/>
          </a:p>
          <a:p>
            <a:pPr indent="0" lvl="0" marL="0" rtl="0" algn="l">
              <a:spcBef>
                <a:spcPts val="1600"/>
              </a:spcBef>
              <a:spcAft>
                <a:spcPts val="1600"/>
              </a:spcAft>
              <a:buNone/>
            </a:pPr>
            <a:r>
              <a:rPr lang="en" sz="1800"/>
              <a:t>	-Confidence and poise in public speaking.</a:t>
            </a:r>
            <a:endParaRPr sz="1800"/>
          </a:p>
        </p:txBody>
      </p:sp>
      <p:pic>
        <p:nvPicPr>
          <p:cNvPr id="130" name="Google Shape;130;p22"/>
          <p:cNvPicPr preferRelativeResize="0"/>
          <p:nvPr/>
        </p:nvPicPr>
        <p:blipFill>
          <a:blip r:embed="rId3">
            <a:alphaModFix/>
          </a:blip>
          <a:stretch>
            <a:fillRect/>
          </a:stretch>
        </p:blipFill>
        <p:spPr>
          <a:xfrm>
            <a:off x="639775" y="1771650"/>
            <a:ext cx="2857500" cy="1600200"/>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34" name="Shape 134"/>
        <p:cNvGrpSpPr/>
        <p:nvPr/>
      </p:nvGrpSpPr>
      <p:grpSpPr>
        <a:xfrm>
          <a:off x="0" y="0"/>
          <a:ext cx="0" cy="0"/>
          <a:chOff x="0" y="0"/>
          <a:chExt cx="0" cy="0"/>
        </a:xfrm>
      </p:grpSpPr>
      <p:sp>
        <p:nvSpPr>
          <p:cNvPr id="135" name="Google Shape;135;p23"/>
          <p:cNvSpPr txBox="1"/>
          <p:nvPr>
            <p:ph type="title"/>
          </p:nvPr>
        </p:nvSpPr>
        <p:spPr>
          <a:xfrm>
            <a:off x="311725" y="500925"/>
            <a:ext cx="3706500" cy="25089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The 22nd Century. It’s closer than you think.</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Will our students be ready to communicate?</a:t>
            </a:r>
            <a:endParaRPr/>
          </a:p>
        </p:txBody>
      </p:sp>
      <p:sp>
        <p:nvSpPr>
          <p:cNvPr id="136" name="Google Shape;136;p23"/>
          <p:cNvSpPr txBox="1"/>
          <p:nvPr>
            <p:ph idx="1" type="body"/>
          </p:nvPr>
        </p:nvSpPr>
        <p:spPr>
          <a:xfrm>
            <a:off x="4644675" y="500925"/>
            <a:ext cx="4166400" cy="4098600"/>
          </a:xfrm>
          <a:prstGeom prst="rect">
            <a:avLst/>
          </a:prstGeom>
        </p:spPr>
        <p:txBody>
          <a:bodyPr anchorCtr="0" anchor="t" bIns="91425" lIns="91425" spcFirstLastPara="1" rIns="91425" wrap="square" tIns="91425">
            <a:noAutofit/>
          </a:bodyPr>
          <a:lstStyle/>
          <a:p>
            <a:pPr indent="0" lvl="0" marL="0" rtl="0" algn="l">
              <a:spcBef>
                <a:spcPts val="0"/>
              </a:spcBef>
              <a:spcAft>
                <a:spcPts val="1600"/>
              </a:spcAft>
              <a:buNone/>
            </a:pPr>
            <a:r>
              <a:t/>
            </a:r>
            <a:endParaRPr/>
          </a:p>
        </p:txBody>
      </p:sp>
      <p:pic>
        <p:nvPicPr>
          <p:cNvPr id="137" name="Google Shape;137;p23"/>
          <p:cNvPicPr preferRelativeResize="0"/>
          <p:nvPr/>
        </p:nvPicPr>
        <p:blipFill>
          <a:blip r:embed="rId3">
            <a:alphaModFix/>
          </a:blip>
          <a:stretch>
            <a:fillRect/>
          </a:stretch>
        </p:blipFill>
        <p:spPr>
          <a:xfrm>
            <a:off x="5042225" y="1635788"/>
            <a:ext cx="3252940" cy="1828875"/>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71" name="Shape 71"/>
        <p:cNvGrpSpPr/>
        <p:nvPr/>
      </p:nvGrpSpPr>
      <p:grpSpPr>
        <a:xfrm>
          <a:off x="0" y="0"/>
          <a:ext cx="0" cy="0"/>
          <a:chOff x="0" y="0"/>
          <a:chExt cx="0" cy="0"/>
        </a:xfrm>
      </p:grpSpPr>
      <p:sp>
        <p:nvSpPr>
          <p:cNvPr id="72" name="Google Shape;72;p14"/>
          <p:cNvSpPr txBox="1"/>
          <p:nvPr>
            <p:ph type="title"/>
          </p:nvPr>
        </p:nvSpPr>
        <p:spPr>
          <a:xfrm>
            <a:off x="311725" y="500925"/>
            <a:ext cx="3706500" cy="25089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So...WHY is communication important.</a:t>
            </a:r>
            <a:endParaRPr/>
          </a:p>
        </p:txBody>
      </p:sp>
      <p:sp>
        <p:nvSpPr>
          <p:cNvPr id="73" name="Google Shape;73;p14"/>
          <p:cNvSpPr txBox="1"/>
          <p:nvPr>
            <p:ph idx="1" type="body"/>
          </p:nvPr>
        </p:nvSpPr>
        <p:spPr>
          <a:xfrm>
            <a:off x="4644675" y="500925"/>
            <a:ext cx="4166400" cy="40986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No longer can we say that 21st Century jobs are jobs “of the future.” Those jobs are here.</a:t>
            </a:r>
            <a:endParaRPr/>
          </a:p>
          <a:p>
            <a:pPr indent="0" lvl="0" marL="0" rtl="0" algn="l">
              <a:spcBef>
                <a:spcPts val="1600"/>
              </a:spcBef>
              <a:spcAft>
                <a:spcPts val="0"/>
              </a:spcAft>
              <a:buNone/>
            </a:pPr>
            <a:r>
              <a:rPr lang="en"/>
              <a:t>As we embrace STEM and all of the amazingness that comes with it, we must be sure not to allow communication skills to fall to the wayside.</a:t>
            </a:r>
            <a:endParaRPr/>
          </a:p>
          <a:p>
            <a:pPr indent="0" lvl="0" marL="0" rtl="0" algn="l">
              <a:spcBef>
                <a:spcPts val="1600"/>
              </a:spcBef>
              <a:spcAft>
                <a:spcPts val="0"/>
              </a:spcAft>
              <a:buNone/>
            </a:pPr>
            <a:r>
              <a:t/>
            </a:r>
            <a:endParaRPr/>
          </a:p>
          <a:p>
            <a:pPr indent="0" lvl="0" marL="0" rtl="0" algn="l">
              <a:spcBef>
                <a:spcPts val="1600"/>
              </a:spcBef>
              <a:spcAft>
                <a:spcPts val="0"/>
              </a:spcAft>
              <a:buNone/>
            </a:pPr>
            <a:r>
              <a:t/>
            </a:r>
            <a:endParaRPr/>
          </a:p>
          <a:p>
            <a:pPr indent="0" lvl="0" marL="0" rtl="0" algn="l">
              <a:spcBef>
                <a:spcPts val="1600"/>
              </a:spcBef>
              <a:spcAft>
                <a:spcPts val="0"/>
              </a:spcAft>
              <a:buNone/>
            </a:pPr>
            <a:r>
              <a:t/>
            </a:r>
            <a:endParaRPr/>
          </a:p>
          <a:p>
            <a:pPr indent="0" lvl="0" marL="0" rtl="0" algn="l">
              <a:spcBef>
                <a:spcPts val="1600"/>
              </a:spcBef>
              <a:spcAft>
                <a:spcPts val="0"/>
              </a:spcAft>
              <a:buNone/>
            </a:pPr>
            <a:r>
              <a:t/>
            </a:r>
            <a:endParaRPr/>
          </a:p>
          <a:p>
            <a:pPr indent="0" lvl="0" marL="0" rtl="0" algn="l">
              <a:spcBef>
                <a:spcPts val="1600"/>
              </a:spcBef>
              <a:spcAft>
                <a:spcPts val="1600"/>
              </a:spcAft>
              <a:buNone/>
            </a:pPr>
            <a:r>
              <a:t/>
            </a:r>
            <a:endParaRPr/>
          </a:p>
        </p:txBody>
      </p:sp>
      <p:sp>
        <p:nvSpPr>
          <p:cNvPr id="74" name="Google Shape;74;p14"/>
          <p:cNvSpPr txBox="1"/>
          <p:nvPr/>
        </p:nvSpPr>
        <p:spPr>
          <a:xfrm>
            <a:off x="4846075" y="2802825"/>
            <a:ext cx="3639000" cy="13296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t/>
            </a:r>
            <a:endParaRPr sz="2400">
              <a:latin typeface="Permanent Marker"/>
              <a:ea typeface="Permanent Marker"/>
              <a:cs typeface="Permanent Marker"/>
              <a:sym typeface="Permanent Marker"/>
            </a:endParaRPr>
          </a:p>
          <a:p>
            <a:pPr indent="0" lvl="0" marL="0" rtl="0" algn="ctr">
              <a:spcBef>
                <a:spcPts val="0"/>
              </a:spcBef>
              <a:spcAft>
                <a:spcPts val="0"/>
              </a:spcAft>
              <a:buNone/>
            </a:pPr>
            <a:r>
              <a:rPr lang="en" sz="2400">
                <a:latin typeface="Permanent Marker"/>
                <a:ea typeface="Permanent Marker"/>
                <a:cs typeface="Permanent Marker"/>
                <a:sym typeface="Permanent Marker"/>
              </a:rPr>
              <a:t>21st </a:t>
            </a:r>
            <a:endParaRPr sz="2400">
              <a:latin typeface="Permanent Marker"/>
              <a:ea typeface="Permanent Marker"/>
              <a:cs typeface="Permanent Marker"/>
              <a:sym typeface="Permanent Marker"/>
            </a:endParaRPr>
          </a:p>
          <a:p>
            <a:pPr indent="0" lvl="0" marL="0" rtl="0" algn="ctr">
              <a:spcBef>
                <a:spcPts val="0"/>
              </a:spcBef>
              <a:spcAft>
                <a:spcPts val="0"/>
              </a:spcAft>
              <a:buNone/>
            </a:pPr>
            <a:r>
              <a:rPr lang="en" sz="2400">
                <a:latin typeface="Permanent Marker"/>
                <a:ea typeface="Permanent Marker"/>
                <a:cs typeface="Permanent Marker"/>
                <a:sym typeface="Permanent Marker"/>
              </a:rPr>
              <a:t>Century</a:t>
            </a:r>
            <a:endParaRPr sz="2400">
              <a:latin typeface="Permanent Marker"/>
              <a:ea typeface="Permanent Marker"/>
              <a:cs typeface="Permanent Marker"/>
              <a:sym typeface="Permanent Marke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78" name="Shape 78"/>
        <p:cNvGrpSpPr/>
        <p:nvPr/>
      </p:nvGrpSpPr>
      <p:grpSpPr>
        <a:xfrm>
          <a:off x="0" y="0"/>
          <a:ext cx="0" cy="0"/>
          <a:chOff x="0" y="0"/>
          <a:chExt cx="0" cy="0"/>
        </a:xfrm>
      </p:grpSpPr>
      <p:sp>
        <p:nvSpPr>
          <p:cNvPr id="79" name="Google Shape;79;p15"/>
          <p:cNvSpPr txBox="1"/>
          <p:nvPr>
            <p:ph type="title"/>
          </p:nvPr>
        </p:nvSpPr>
        <p:spPr>
          <a:xfrm>
            <a:off x="311725" y="500925"/>
            <a:ext cx="3706500" cy="25089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Communication Gaffes</a:t>
            </a:r>
            <a:endParaRPr/>
          </a:p>
        </p:txBody>
      </p:sp>
      <p:sp>
        <p:nvSpPr>
          <p:cNvPr id="80" name="Google Shape;80;p15"/>
          <p:cNvSpPr txBox="1"/>
          <p:nvPr>
            <p:ph idx="1" type="body"/>
          </p:nvPr>
        </p:nvSpPr>
        <p:spPr>
          <a:xfrm>
            <a:off x="4644675" y="500925"/>
            <a:ext cx="4166400" cy="40986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u="sng">
                <a:solidFill>
                  <a:schemeClr val="hlink"/>
                </a:solidFill>
                <a:hlinkClick r:id="rId3"/>
              </a:rPr>
              <a:t>Missing hyphen costs millions</a:t>
            </a:r>
            <a:endParaRPr/>
          </a:p>
          <a:p>
            <a:pPr indent="0" lvl="0" marL="0" rtl="0" algn="l">
              <a:spcBef>
                <a:spcPts val="1600"/>
              </a:spcBef>
              <a:spcAft>
                <a:spcPts val="0"/>
              </a:spcAft>
              <a:buNone/>
            </a:pPr>
            <a:r>
              <a:t/>
            </a:r>
            <a:endParaRPr/>
          </a:p>
          <a:p>
            <a:pPr indent="0" lvl="0" marL="0" rtl="0" algn="l">
              <a:spcBef>
                <a:spcPts val="1600"/>
              </a:spcBef>
              <a:spcAft>
                <a:spcPts val="0"/>
              </a:spcAft>
              <a:buNone/>
            </a:pPr>
            <a:r>
              <a:rPr lang="en" u="sng">
                <a:solidFill>
                  <a:schemeClr val="hlink"/>
                </a:solidFill>
                <a:hlinkClick r:id="rId4"/>
              </a:rPr>
              <a:t>Very Public Oral Communication Gaffe</a:t>
            </a:r>
            <a:endParaRPr/>
          </a:p>
          <a:p>
            <a:pPr indent="0" lvl="0" marL="0" rtl="0" algn="l">
              <a:spcBef>
                <a:spcPts val="1600"/>
              </a:spcBef>
              <a:spcAft>
                <a:spcPts val="0"/>
              </a:spcAft>
              <a:buNone/>
            </a:pPr>
            <a:r>
              <a:t/>
            </a:r>
            <a:endParaRPr/>
          </a:p>
          <a:p>
            <a:pPr indent="0" lvl="0" marL="0" rtl="0" algn="l">
              <a:spcBef>
                <a:spcPts val="1600"/>
              </a:spcBef>
              <a:spcAft>
                <a:spcPts val="0"/>
              </a:spcAft>
              <a:buNone/>
            </a:pPr>
            <a:r>
              <a:t/>
            </a:r>
            <a:endParaRPr/>
          </a:p>
          <a:p>
            <a:pPr indent="0" lvl="0" marL="0" rtl="0" algn="l">
              <a:spcBef>
                <a:spcPts val="1600"/>
              </a:spcBef>
              <a:spcAft>
                <a:spcPts val="0"/>
              </a:spcAft>
              <a:buNone/>
            </a:pPr>
            <a:r>
              <a:t/>
            </a:r>
            <a:endParaRPr/>
          </a:p>
          <a:p>
            <a:pPr indent="0" lvl="0" marL="0" rtl="0" algn="l">
              <a:spcBef>
                <a:spcPts val="1600"/>
              </a:spcBef>
              <a:spcAft>
                <a:spcPts val="1600"/>
              </a:spcAft>
              <a:buNone/>
            </a:pPr>
            <a:r>
              <a:t/>
            </a:r>
            <a:endParaRPr/>
          </a:p>
        </p:txBody>
      </p:sp>
      <p:pic>
        <p:nvPicPr>
          <p:cNvPr id="81" name="Google Shape;81;p15"/>
          <p:cNvPicPr preferRelativeResize="0"/>
          <p:nvPr/>
        </p:nvPicPr>
        <p:blipFill>
          <a:blip r:embed="rId5">
            <a:alphaModFix/>
          </a:blip>
          <a:stretch>
            <a:fillRect/>
          </a:stretch>
        </p:blipFill>
        <p:spPr>
          <a:xfrm>
            <a:off x="5813438" y="2571750"/>
            <a:ext cx="1828875" cy="1828875"/>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85" name="Shape 85"/>
        <p:cNvGrpSpPr/>
        <p:nvPr/>
      </p:nvGrpSpPr>
      <p:grpSpPr>
        <a:xfrm>
          <a:off x="0" y="0"/>
          <a:ext cx="0" cy="0"/>
          <a:chOff x="0" y="0"/>
          <a:chExt cx="0" cy="0"/>
        </a:xfrm>
      </p:grpSpPr>
      <p:sp>
        <p:nvSpPr>
          <p:cNvPr id="86" name="Google Shape;86;p16"/>
          <p:cNvSpPr txBox="1"/>
          <p:nvPr>
            <p:ph type="title"/>
          </p:nvPr>
        </p:nvSpPr>
        <p:spPr>
          <a:xfrm>
            <a:off x="311725" y="500925"/>
            <a:ext cx="3706500" cy="25089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Oral Communication</a:t>
            </a:r>
            <a:endParaRPr/>
          </a:p>
        </p:txBody>
      </p:sp>
      <p:sp>
        <p:nvSpPr>
          <p:cNvPr id="87" name="Google Shape;87;p16"/>
          <p:cNvSpPr txBox="1"/>
          <p:nvPr>
            <p:ph idx="1" type="body"/>
          </p:nvPr>
        </p:nvSpPr>
        <p:spPr>
          <a:xfrm>
            <a:off x="4644675" y="500925"/>
            <a:ext cx="4166400" cy="40986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-Oral communication is one of the most common forms of communication, yet we spend little time discussing how to improve it.</a:t>
            </a:r>
            <a:endParaRPr/>
          </a:p>
          <a:p>
            <a:pPr indent="0" lvl="0" marL="0" rtl="0" algn="l">
              <a:spcBef>
                <a:spcPts val="1600"/>
              </a:spcBef>
              <a:spcAft>
                <a:spcPts val="0"/>
              </a:spcAft>
              <a:buNone/>
            </a:pPr>
            <a:r>
              <a:t/>
            </a:r>
            <a:endParaRPr/>
          </a:p>
          <a:p>
            <a:pPr indent="0" lvl="0" marL="0" rtl="0" algn="l">
              <a:spcBef>
                <a:spcPts val="1600"/>
              </a:spcBef>
              <a:spcAft>
                <a:spcPts val="0"/>
              </a:spcAft>
              <a:buNone/>
            </a:pPr>
            <a:r>
              <a:rPr lang="en"/>
              <a:t>Students must be:</a:t>
            </a:r>
            <a:endParaRPr/>
          </a:p>
          <a:p>
            <a:pPr indent="0" lvl="0" marL="0" rtl="0" algn="l">
              <a:spcBef>
                <a:spcPts val="1600"/>
              </a:spcBef>
              <a:spcAft>
                <a:spcPts val="0"/>
              </a:spcAft>
              <a:buNone/>
            </a:pPr>
            <a:r>
              <a:rPr lang="en"/>
              <a:t>	-Prepared</a:t>
            </a:r>
            <a:endParaRPr/>
          </a:p>
          <a:p>
            <a:pPr indent="0" lvl="0" marL="0" rtl="0" algn="l">
              <a:spcBef>
                <a:spcPts val="1600"/>
              </a:spcBef>
              <a:spcAft>
                <a:spcPts val="0"/>
              </a:spcAft>
              <a:buNone/>
            </a:pPr>
            <a:r>
              <a:rPr lang="en"/>
              <a:t>	-Confident</a:t>
            </a:r>
            <a:endParaRPr/>
          </a:p>
          <a:p>
            <a:pPr indent="0" lvl="0" marL="0" rtl="0" algn="l">
              <a:spcBef>
                <a:spcPts val="1600"/>
              </a:spcBef>
              <a:spcAft>
                <a:spcPts val="0"/>
              </a:spcAft>
              <a:buNone/>
            </a:pPr>
            <a:r>
              <a:rPr lang="en"/>
              <a:t>	-Attentive</a:t>
            </a:r>
            <a:endParaRPr/>
          </a:p>
          <a:p>
            <a:pPr indent="0" lvl="0" marL="0" rtl="0" algn="l">
              <a:spcBef>
                <a:spcPts val="1600"/>
              </a:spcBef>
              <a:spcAft>
                <a:spcPts val="0"/>
              </a:spcAft>
              <a:buNone/>
            </a:pPr>
            <a:r>
              <a:rPr lang="en"/>
              <a:t>	-Poised</a:t>
            </a:r>
            <a:endParaRPr/>
          </a:p>
          <a:p>
            <a:pPr indent="0" lvl="0" marL="0" rtl="0" algn="l">
              <a:spcBef>
                <a:spcPts val="1600"/>
              </a:spcBef>
              <a:spcAft>
                <a:spcPts val="1600"/>
              </a:spcAft>
              <a:buNone/>
            </a:pPr>
            <a:r>
              <a:rPr lang="en"/>
              <a:t>	-Professional</a:t>
            </a:r>
            <a:endParaRPr/>
          </a:p>
        </p:txBody>
      </p:sp>
      <p:pic>
        <p:nvPicPr>
          <p:cNvPr id="88" name="Google Shape;88;p16"/>
          <p:cNvPicPr preferRelativeResize="0"/>
          <p:nvPr/>
        </p:nvPicPr>
        <p:blipFill>
          <a:blip r:embed="rId3">
            <a:alphaModFix/>
          </a:blip>
          <a:stretch>
            <a:fillRect/>
          </a:stretch>
        </p:blipFill>
        <p:spPr>
          <a:xfrm>
            <a:off x="1339663" y="1635788"/>
            <a:ext cx="1650637" cy="1828875"/>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92" name="Shape 92"/>
        <p:cNvGrpSpPr/>
        <p:nvPr/>
      </p:nvGrpSpPr>
      <p:grpSpPr>
        <a:xfrm>
          <a:off x="0" y="0"/>
          <a:ext cx="0" cy="0"/>
          <a:chOff x="0" y="0"/>
          <a:chExt cx="0" cy="0"/>
        </a:xfrm>
      </p:grpSpPr>
      <p:sp>
        <p:nvSpPr>
          <p:cNvPr id="93" name="Google Shape;93;p17"/>
          <p:cNvSpPr txBox="1"/>
          <p:nvPr>
            <p:ph type="title"/>
          </p:nvPr>
        </p:nvSpPr>
        <p:spPr>
          <a:xfrm>
            <a:off x="311725" y="500925"/>
            <a:ext cx="3706500" cy="25089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Written Communication</a:t>
            </a:r>
            <a:endParaRPr/>
          </a:p>
        </p:txBody>
      </p:sp>
      <p:sp>
        <p:nvSpPr>
          <p:cNvPr id="94" name="Google Shape;94;p17"/>
          <p:cNvSpPr txBox="1"/>
          <p:nvPr>
            <p:ph idx="1" type="body"/>
          </p:nvPr>
        </p:nvSpPr>
        <p:spPr>
          <a:xfrm>
            <a:off x="4644675" y="500925"/>
            <a:ext cx="4166400" cy="40986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One single typo, one misplaced letter, or even a single digit out of place could cost millions of dollars, or even lives. In terms of written communication, </a:t>
            </a:r>
            <a:endParaRPr/>
          </a:p>
          <a:p>
            <a:pPr indent="0" lvl="0" marL="0" rtl="0" algn="l">
              <a:spcBef>
                <a:spcPts val="1600"/>
              </a:spcBef>
              <a:spcAft>
                <a:spcPts val="0"/>
              </a:spcAft>
              <a:buNone/>
            </a:pPr>
            <a:r>
              <a:t/>
            </a:r>
            <a:endParaRPr/>
          </a:p>
          <a:p>
            <a:pPr indent="0" lvl="0" marL="0" rtl="0" algn="l">
              <a:spcBef>
                <a:spcPts val="1600"/>
              </a:spcBef>
              <a:spcAft>
                <a:spcPts val="0"/>
              </a:spcAft>
              <a:buNone/>
            </a:pPr>
            <a:r>
              <a:rPr lang="en"/>
              <a:t>	Students must:</a:t>
            </a:r>
            <a:endParaRPr/>
          </a:p>
          <a:p>
            <a:pPr indent="0" lvl="0" marL="0" rtl="0" algn="l">
              <a:spcBef>
                <a:spcPts val="1600"/>
              </a:spcBef>
              <a:spcAft>
                <a:spcPts val="0"/>
              </a:spcAft>
              <a:buNone/>
            </a:pPr>
            <a:r>
              <a:rPr lang="en"/>
              <a:t>	-Know proper mechanics and grammar</a:t>
            </a:r>
            <a:endParaRPr/>
          </a:p>
          <a:p>
            <a:pPr indent="0" lvl="0" marL="0" rtl="0" algn="l">
              <a:spcBef>
                <a:spcPts val="1600"/>
              </a:spcBef>
              <a:spcAft>
                <a:spcPts val="0"/>
              </a:spcAft>
              <a:buNone/>
            </a:pPr>
            <a:r>
              <a:rPr lang="en"/>
              <a:t>	-Be willing to proofread their work</a:t>
            </a:r>
            <a:endParaRPr/>
          </a:p>
          <a:p>
            <a:pPr indent="0" lvl="0" marL="0" rtl="0" algn="l">
              <a:spcBef>
                <a:spcPts val="1600"/>
              </a:spcBef>
              <a:spcAft>
                <a:spcPts val="0"/>
              </a:spcAft>
              <a:buNone/>
            </a:pPr>
            <a:r>
              <a:rPr lang="en"/>
              <a:t>	-Be willing to work in pairs or groups to engage in the peer editing process</a:t>
            </a:r>
            <a:endParaRPr/>
          </a:p>
          <a:p>
            <a:pPr indent="0" lvl="0" marL="0" rtl="0" algn="l">
              <a:spcBef>
                <a:spcPts val="1600"/>
              </a:spcBef>
              <a:spcAft>
                <a:spcPts val="1600"/>
              </a:spcAft>
              <a:buNone/>
            </a:pPr>
            <a:r>
              <a:rPr lang="en"/>
              <a:t>	-Know that writing is a journey</a:t>
            </a:r>
            <a:endParaRPr/>
          </a:p>
        </p:txBody>
      </p:sp>
      <p:pic>
        <p:nvPicPr>
          <p:cNvPr id="95" name="Google Shape;95;p17"/>
          <p:cNvPicPr preferRelativeResize="0"/>
          <p:nvPr/>
        </p:nvPicPr>
        <p:blipFill>
          <a:blip r:embed="rId3">
            <a:alphaModFix/>
          </a:blip>
          <a:stretch>
            <a:fillRect/>
          </a:stretch>
        </p:blipFill>
        <p:spPr>
          <a:xfrm>
            <a:off x="1037775" y="1657313"/>
            <a:ext cx="2254406" cy="1828875"/>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99" name="Shape 99"/>
        <p:cNvGrpSpPr/>
        <p:nvPr/>
      </p:nvGrpSpPr>
      <p:grpSpPr>
        <a:xfrm>
          <a:off x="0" y="0"/>
          <a:ext cx="0" cy="0"/>
          <a:chOff x="0" y="0"/>
          <a:chExt cx="0" cy="0"/>
        </a:xfrm>
      </p:grpSpPr>
      <p:sp>
        <p:nvSpPr>
          <p:cNvPr id="100" name="Google Shape;100;p18"/>
          <p:cNvSpPr txBox="1"/>
          <p:nvPr>
            <p:ph type="title"/>
          </p:nvPr>
        </p:nvSpPr>
        <p:spPr>
          <a:xfrm>
            <a:off x="311725" y="500925"/>
            <a:ext cx="3706500" cy="25089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Remote Communication</a:t>
            </a:r>
            <a:endParaRPr/>
          </a:p>
        </p:txBody>
      </p:sp>
      <p:sp>
        <p:nvSpPr>
          <p:cNvPr id="101" name="Google Shape;101;p18"/>
          <p:cNvSpPr txBox="1"/>
          <p:nvPr>
            <p:ph idx="1" type="body"/>
          </p:nvPr>
        </p:nvSpPr>
        <p:spPr>
          <a:xfrm>
            <a:off x="4644675" y="500925"/>
            <a:ext cx="4166400" cy="40986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1400"/>
              <a:t>In the 21st (and 22nd) centuries, much of our communication will be remote. In order to prepare, </a:t>
            </a:r>
            <a:endParaRPr sz="1400"/>
          </a:p>
          <a:p>
            <a:pPr indent="0" lvl="0" marL="0" rtl="0" algn="l">
              <a:spcBef>
                <a:spcPts val="1600"/>
              </a:spcBef>
              <a:spcAft>
                <a:spcPts val="0"/>
              </a:spcAft>
              <a:buNone/>
            </a:pPr>
            <a:r>
              <a:t/>
            </a:r>
            <a:endParaRPr sz="1400"/>
          </a:p>
          <a:p>
            <a:pPr indent="0" lvl="0" marL="0" rtl="0" algn="l">
              <a:spcBef>
                <a:spcPts val="1600"/>
              </a:spcBef>
              <a:spcAft>
                <a:spcPts val="0"/>
              </a:spcAft>
              <a:buNone/>
            </a:pPr>
            <a:r>
              <a:rPr lang="en" sz="1400"/>
              <a:t>	Students must:</a:t>
            </a:r>
            <a:endParaRPr sz="1400"/>
          </a:p>
          <a:p>
            <a:pPr indent="0" lvl="0" marL="0" rtl="0" algn="l">
              <a:spcBef>
                <a:spcPts val="1600"/>
              </a:spcBef>
              <a:spcAft>
                <a:spcPts val="0"/>
              </a:spcAft>
              <a:buNone/>
            </a:pPr>
            <a:r>
              <a:rPr lang="en" sz="1400"/>
              <a:t>	-Understand communication techniques for coworkers in other offices, buildings, or countries.</a:t>
            </a:r>
            <a:endParaRPr sz="1400"/>
          </a:p>
          <a:p>
            <a:pPr indent="0" lvl="0" marL="0" rtl="0" algn="l">
              <a:spcBef>
                <a:spcPts val="1600"/>
              </a:spcBef>
              <a:spcAft>
                <a:spcPts val="0"/>
              </a:spcAft>
              <a:buNone/>
            </a:pPr>
            <a:r>
              <a:rPr lang="en" sz="1400"/>
              <a:t>	-Be able to understand cultural norms to make international communication a success.</a:t>
            </a:r>
            <a:endParaRPr sz="1400"/>
          </a:p>
          <a:p>
            <a:pPr indent="0" lvl="0" marL="0" rtl="0" algn="l">
              <a:spcBef>
                <a:spcPts val="1600"/>
              </a:spcBef>
              <a:spcAft>
                <a:spcPts val="1600"/>
              </a:spcAft>
              <a:buNone/>
            </a:pPr>
            <a:r>
              <a:rPr lang="en" sz="1400"/>
              <a:t>	-Hone their written and oral communication skills to facilitate progress in the workplace.</a:t>
            </a:r>
            <a:endParaRPr sz="1400"/>
          </a:p>
        </p:txBody>
      </p:sp>
      <p:pic>
        <p:nvPicPr>
          <p:cNvPr id="102" name="Google Shape;102;p18"/>
          <p:cNvPicPr preferRelativeResize="0"/>
          <p:nvPr/>
        </p:nvPicPr>
        <p:blipFill>
          <a:blip r:embed="rId3">
            <a:alphaModFix/>
          </a:blip>
          <a:stretch>
            <a:fillRect/>
          </a:stretch>
        </p:blipFill>
        <p:spPr>
          <a:xfrm>
            <a:off x="650500" y="1814513"/>
            <a:ext cx="3028950" cy="1514475"/>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06" name="Shape 106"/>
        <p:cNvGrpSpPr/>
        <p:nvPr/>
      </p:nvGrpSpPr>
      <p:grpSpPr>
        <a:xfrm>
          <a:off x="0" y="0"/>
          <a:ext cx="0" cy="0"/>
          <a:chOff x="0" y="0"/>
          <a:chExt cx="0" cy="0"/>
        </a:xfrm>
      </p:grpSpPr>
      <p:sp>
        <p:nvSpPr>
          <p:cNvPr id="107" name="Google Shape;107;p19"/>
          <p:cNvSpPr txBox="1"/>
          <p:nvPr>
            <p:ph type="title"/>
          </p:nvPr>
        </p:nvSpPr>
        <p:spPr>
          <a:xfrm>
            <a:off x="311725" y="500925"/>
            <a:ext cx="3706500" cy="25089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Why is this so important?</a:t>
            </a:r>
            <a:endParaRPr/>
          </a:p>
        </p:txBody>
      </p:sp>
      <p:sp>
        <p:nvSpPr>
          <p:cNvPr id="108" name="Google Shape;108;p19"/>
          <p:cNvSpPr txBox="1"/>
          <p:nvPr>
            <p:ph idx="1" type="body"/>
          </p:nvPr>
        </p:nvSpPr>
        <p:spPr>
          <a:xfrm>
            <a:off x="4644675" y="500925"/>
            <a:ext cx="4166400" cy="40986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1800"/>
              <a:t>-As the STEM world has made rapid advancements, numerous discoveries have been, and will continue to be made.</a:t>
            </a:r>
            <a:endParaRPr sz="1800"/>
          </a:p>
          <a:p>
            <a:pPr indent="0" lvl="0" marL="0" rtl="0" algn="l">
              <a:spcBef>
                <a:spcPts val="1600"/>
              </a:spcBef>
              <a:spcAft>
                <a:spcPts val="0"/>
              </a:spcAft>
              <a:buNone/>
            </a:pPr>
            <a:r>
              <a:rPr lang="en" sz="1800"/>
              <a:t>-It is essential, in order to continue this amazing journey, that individuals retain and utilize accurate communication skills.</a:t>
            </a:r>
            <a:endParaRPr sz="1800"/>
          </a:p>
          <a:p>
            <a:pPr indent="0" lvl="0" marL="0" rtl="0" algn="l">
              <a:spcBef>
                <a:spcPts val="1600"/>
              </a:spcBef>
              <a:spcAft>
                <a:spcPts val="1600"/>
              </a:spcAft>
              <a:buNone/>
            </a:pPr>
            <a:r>
              <a:rPr lang="en" sz="1800"/>
              <a:t>-Whether written, oral, or remote, a lack of communication will result in a breakdown of progress.</a:t>
            </a:r>
            <a:endParaRPr sz="1800"/>
          </a:p>
        </p:txBody>
      </p:sp>
      <p:pic>
        <p:nvPicPr>
          <p:cNvPr id="109" name="Google Shape;109;p19"/>
          <p:cNvPicPr preferRelativeResize="0"/>
          <p:nvPr/>
        </p:nvPicPr>
        <p:blipFill>
          <a:blip r:embed="rId3">
            <a:alphaModFix/>
          </a:blip>
          <a:stretch>
            <a:fillRect/>
          </a:stretch>
        </p:blipFill>
        <p:spPr>
          <a:xfrm>
            <a:off x="1011625" y="1765338"/>
            <a:ext cx="2009775" cy="2276475"/>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13" name="Shape 113"/>
        <p:cNvGrpSpPr/>
        <p:nvPr/>
      </p:nvGrpSpPr>
      <p:grpSpPr>
        <a:xfrm>
          <a:off x="0" y="0"/>
          <a:ext cx="0" cy="0"/>
          <a:chOff x="0" y="0"/>
          <a:chExt cx="0" cy="0"/>
        </a:xfrm>
      </p:grpSpPr>
      <p:sp>
        <p:nvSpPr>
          <p:cNvPr id="114" name="Google Shape;114;p20"/>
          <p:cNvSpPr txBox="1"/>
          <p:nvPr>
            <p:ph type="title"/>
          </p:nvPr>
        </p:nvSpPr>
        <p:spPr>
          <a:xfrm>
            <a:off x="311725" y="500925"/>
            <a:ext cx="3706500" cy="25089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How did I figure this out?</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(L&amp;H)</a:t>
            </a:r>
            <a:endParaRPr/>
          </a:p>
        </p:txBody>
      </p:sp>
      <p:sp>
        <p:nvSpPr>
          <p:cNvPr id="115" name="Google Shape;115;p20"/>
          <p:cNvSpPr txBox="1"/>
          <p:nvPr>
            <p:ph idx="1" type="body"/>
          </p:nvPr>
        </p:nvSpPr>
        <p:spPr>
          <a:xfrm>
            <a:off x="4644675" y="500925"/>
            <a:ext cx="4166400" cy="40986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1800"/>
              <a:t>-Upon spending three weeks at Livingston and Haven, a STEM company in Charlotte, NC, I discovered that communication was essential in the workplace for numerous reasons, such as:</a:t>
            </a:r>
            <a:endParaRPr sz="1800"/>
          </a:p>
          <a:p>
            <a:pPr indent="0" lvl="0" marL="0" rtl="0" algn="l">
              <a:spcBef>
                <a:spcPts val="1600"/>
              </a:spcBef>
              <a:spcAft>
                <a:spcPts val="0"/>
              </a:spcAft>
              <a:buNone/>
            </a:pPr>
            <a:r>
              <a:rPr lang="en" sz="1800"/>
              <a:t>	-Sales</a:t>
            </a:r>
            <a:endParaRPr sz="1800"/>
          </a:p>
          <a:p>
            <a:pPr indent="0" lvl="0" marL="0" rtl="0" algn="l">
              <a:spcBef>
                <a:spcPts val="1600"/>
              </a:spcBef>
              <a:spcAft>
                <a:spcPts val="0"/>
              </a:spcAft>
              <a:buNone/>
            </a:pPr>
            <a:r>
              <a:rPr lang="en" sz="1800"/>
              <a:t>	-Interoffice </a:t>
            </a:r>
            <a:r>
              <a:rPr lang="en" sz="1800"/>
              <a:t>communication</a:t>
            </a:r>
            <a:endParaRPr sz="1800"/>
          </a:p>
          <a:p>
            <a:pPr indent="0" lvl="0" marL="0" rtl="0" algn="l">
              <a:spcBef>
                <a:spcPts val="1600"/>
              </a:spcBef>
              <a:spcAft>
                <a:spcPts val="0"/>
              </a:spcAft>
              <a:buNone/>
            </a:pPr>
            <a:r>
              <a:rPr lang="en" sz="1800"/>
              <a:t>	-International communication</a:t>
            </a:r>
            <a:endParaRPr sz="1800"/>
          </a:p>
          <a:p>
            <a:pPr indent="0" lvl="0" marL="0" rtl="0" algn="l">
              <a:spcBef>
                <a:spcPts val="1600"/>
              </a:spcBef>
              <a:spcAft>
                <a:spcPts val="0"/>
              </a:spcAft>
              <a:buNone/>
            </a:pPr>
            <a:r>
              <a:rPr lang="en" sz="1800"/>
              <a:t>	-Safety</a:t>
            </a:r>
            <a:endParaRPr sz="1800"/>
          </a:p>
          <a:p>
            <a:pPr indent="0" lvl="0" marL="0" rtl="0" algn="l">
              <a:spcBef>
                <a:spcPts val="1600"/>
              </a:spcBef>
              <a:spcAft>
                <a:spcPts val="1600"/>
              </a:spcAft>
              <a:buNone/>
            </a:pPr>
            <a:r>
              <a:rPr lang="en" sz="1800"/>
              <a:t>	-Design and Engineering</a:t>
            </a:r>
            <a:endParaRPr sz="1800"/>
          </a:p>
        </p:txBody>
      </p:sp>
      <p:pic>
        <p:nvPicPr>
          <p:cNvPr id="116" name="Google Shape;116;p20"/>
          <p:cNvPicPr preferRelativeResize="0"/>
          <p:nvPr/>
        </p:nvPicPr>
        <p:blipFill>
          <a:blip r:embed="rId3">
            <a:alphaModFix/>
          </a:blip>
          <a:stretch>
            <a:fillRect/>
          </a:stretch>
        </p:blipFill>
        <p:spPr>
          <a:xfrm>
            <a:off x="336175" y="2875500"/>
            <a:ext cx="3657600" cy="1724025"/>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20" name="Shape 120"/>
        <p:cNvGrpSpPr/>
        <p:nvPr/>
      </p:nvGrpSpPr>
      <p:grpSpPr>
        <a:xfrm>
          <a:off x="0" y="0"/>
          <a:ext cx="0" cy="0"/>
          <a:chOff x="0" y="0"/>
          <a:chExt cx="0" cy="0"/>
        </a:xfrm>
      </p:grpSpPr>
      <p:sp>
        <p:nvSpPr>
          <p:cNvPr id="121" name="Google Shape;121;p21"/>
          <p:cNvSpPr txBox="1"/>
          <p:nvPr>
            <p:ph type="title"/>
          </p:nvPr>
        </p:nvSpPr>
        <p:spPr>
          <a:xfrm>
            <a:off x="311725" y="500925"/>
            <a:ext cx="3706500" cy="25089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Where do we go from here?</a:t>
            </a:r>
            <a:endParaRPr/>
          </a:p>
        </p:txBody>
      </p:sp>
      <p:sp>
        <p:nvSpPr>
          <p:cNvPr id="122" name="Google Shape;122;p21"/>
          <p:cNvSpPr txBox="1"/>
          <p:nvPr>
            <p:ph idx="1" type="body"/>
          </p:nvPr>
        </p:nvSpPr>
        <p:spPr>
          <a:xfrm>
            <a:off x="4644675" y="500925"/>
            <a:ext cx="4166400" cy="40986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1800"/>
              <a:t>-We cannot allow progress to be slowed by a lack of refined communication skills.</a:t>
            </a:r>
            <a:endParaRPr sz="1800"/>
          </a:p>
          <a:p>
            <a:pPr indent="0" lvl="0" marL="0" rtl="0" algn="l">
              <a:spcBef>
                <a:spcPts val="1600"/>
              </a:spcBef>
              <a:spcAft>
                <a:spcPts val="0"/>
              </a:spcAft>
              <a:buNone/>
            </a:pPr>
            <a:r>
              <a:rPr lang="en" sz="1800"/>
              <a:t>-With numerous advances yet to come, we must ensure that all who enter the STEM (and other) fields are able to communicate not only their accomplishments, but also with each other.</a:t>
            </a:r>
            <a:endParaRPr sz="1800"/>
          </a:p>
          <a:p>
            <a:pPr indent="0" lvl="0" marL="0" rtl="0" algn="l">
              <a:spcBef>
                <a:spcPts val="1600"/>
              </a:spcBef>
              <a:spcAft>
                <a:spcPts val="0"/>
              </a:spcAft>
              <a:buNone/>
            </a:pPr>
            <a:r>
              <a:rPr lang="en" sz="1800"/>
              <a:t>-Students must be introduced at an early age to principles of effective communication.</a:t>
            </a:r>
            <a:endParaRPr sz="1800"/>
          </a:p>
          <a:p>
            <a:pPr indent="0" lvl="0" marL="0" rtl="0" algn="l">
              <a:spcBef>
                <a:spcPts val="1600"/>
              </a:spcBef>
              <a:spcAft>
                <a:spcPts val="0"/>
              </a:spcAft>
              <a:buNone/>
            </a:pPr>
            <a:r>
              <a:t/>
            </a:r>
            <a:endParaRPr sz="1800"/>
          </a:p>
          <a:p>
            <a:pPr indent="0" lvl="0" marL="0" rtl="0" algn="l">
              <a:spcBef>
                <a:spcPts val="1600"/>
              </a:spcBef>
              <a:spcAft>
                <a:spcPts val="1600"/>
              </a:spcAft>
              <a:buNone/>
            </a:pPr>
            <a:r>
              <a:t/>
            </a:r>
            <a:endParaRPr sz="1800"/>
          </a:p>
        </p:txBody>
      </p:sp>
      <p:pic>
        <p:nvPicPr>
          <p:cNvPr id="123" name="Google Shape;123;p21"/>
          <p:cNvPicPr preferRelativeResize="0"/>
          <p:nvPr/>
        </p:nvPicPr>
        <p:blipFill>
          <a:blip r:embed="rId3">
            <a:alphaModFix/>
          </a:blip>
          <a:stretch>
            <a:fillRect/>
          </a:stretch>
        </p:blipFill>
        <p:spPr>
          <a:xfrm>
            <a:off x="874338" y="1904725"/>
            <a:ext cx="2581275" cy="1771650"/>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Paradigm">
  <a:themeElements>
    <a:clrScheme name="Paradigm">
      <a:dk1>
        <a:srgbClr val="31394D"/>
      </a:dk1>
      <a:lt1>
        <a:srgbClr val="FFFFFF"/>
      </a:lt1>
      <a:dk2>
        <a:srgbClr val="666666"/>
      </a:dk2>
      <a:lt2>
        <a:srgbClr val="626B73"/>
      </a:lt2>
      <a:accent1>
        <a:srgbClr val="002F4A"/>
      </a:accent1>
      <a:accent2>
        <a:srgbClr val="D9C4B1"/>
      </a:accent2>
      <a:accent3>
        <a:srgbClr val="EDE3DA"/>
      </a:accent3>
      <a:accent4>
        <a:srgbClr val="B85741"/>
      </a:accent4>
      <a:accent5>
        <a:srgbClr val="009384"/>
      </a:accent5>
      <a:accent6>
        <a:srgbClr val="D0F6FF"/>
      </a:accent6>
      <a:hlink>
        <a:srgbClr val="009384"/>
      </a:hlink>
      <a:folHlink>
        <a:srgbClr val="009384"/>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